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notesMasterIdLst>
    <p:notesMasterId r:id="rId32"/>
  </p:notesMasterIdLst>
  <p:handoutMasterIdLst>
    <p:handoutMasterId r:id="rId33"/>
  </p:handoutMasterIdLst>
  <p:sldIdLst>
    <p:sldId id="353" r:id="rId2"/>
    <p:sldId id="342" r:id="rId3"/>
    <p:sldId id="356" r:id="rId4"/>
    <p:sldId id="357" r:id="rId5"/>
    <p:sldId id="359" r:id="rId6"/>
    <p:sldId id="358" r:id="rId7"/>
    <p:sldId id="361" r:id="rId8"/>
    <p:sldId id="259" r:id="rId9"/>
    <p:sldId id="344" r:id="rId10"/>
    <p:sldId id="346" r:id="rId11"/>
    <p:sldId id="340" r:id="rId12"/>
    <p:sldId id="365" r:id="rId13"/>
    <p:sldId id="371" r:id="rId14"/>
    <p:sldId id="370" r:id="rId15"/>
    <p:sldId id="366" r:id="rId16"/>
    <p:sldId id="364" r:id="rId17"/>
    <p:sldId id="369" r:id="rId18"/>
    <p:sldId id="368" r:id="rId19"/>
    <p:sldId id="345" r:id="rId20"/>
    <p:sldId id="335" r:id="rId21"/>
    <p:sldId id="347" r:id="rId22"/>
    <p:sldId id="349" r:id="rId23"/>
    <p:sldId id="348" r:id="rId24"/>
    <p:sldId id="350" r:id="rId25"/>
    <p:sldId id="351" r:id="rId26"/>
    <p:sldId id="352" r:id="rId27"/>
    <p:sldId id="339" r:id="rId28"/>
    <p:sldId id="367" r:id="rId29"/>
    <p:sldId id="276" r:id="rId30"/>
    <p:sldId id="328" r:id="rId31"/>
  </p:sldIdLst>
  <p:sldSz cx="24387175" cy="13716000"/>
  <p:notesSz cx="6858000" cy="9144000"/>
  <p:defaultTextStyle>
    <a:defPPr>
      <a:defRPr lang="en-US"/>
    </a:defPPr>
    <a:lvl1pPr marL="0" algn="l" defTabSz="1038822" rtl="0" eaLnBrk="1" latinLnBrk="0" hangingPunct="1">
      <a:defRPr sz="4000" kern="1200">
        <a:solidFill>
          <a:schemeClr val="tx1"/>
        </a:solidFill>
        <a:latin typeface="+mn-lt"/>
        <a:ea typeface="+mn-ea"/>
        <a:cs typeface="+mn-cs"/>
      </a:defRPr>
    </a:lvl1pPr>
    <a:lvl2pPr marL="1038822" algn="l" defTabSz="1038822" rtl="0" eaLnBrk="1" latinLnBrk="0" hangingPunct="1">
      <a:defRPr sz="4000" kern="1200">
        <a:solidFill>
          <a:schemeClr val="tx1"/>
        </a:solidFill>
        <a:latin typeface="+mn-lt"/>
        <a:ea typeface="+mn-ea"/>
        <a:cs typeface="+mn-cs"/>
      </a:defRPr>
    </a:lvl2pPr>
    <a:lvl3pPr marL="2077642" algn="l" defTabSz="1038822" rtl="0" eaLnBrk="1" latinLnBrk="0" hangingPunct="1">
      <a:defRPr sz="4000" kern="1200">
        <a:solidFill>
          <a:schemeClr val="tx1"/>
        </a:solidFill>
        <a:latin typeface="+mn-lt"/>
        <a:ea typeface="+mn-ea"/>
        <a:cs typeface="+mn-cs"/>
      </a:defRPr>
    </a:lvl3pPr>
    <a:lvl4pPr marL="3116464" algn="l" defTabSz="1038822" rtl="0" eaLnBrk="1" latinLnBrk="0" hangingPunct="1">
      <a:defRPr sz="4000" kern="1200">
        <a:solidFill>
          <a:schemeClr val="tx1"/>
        </a:solidFill>
        <a:latin typeface="+mn-lt"/>
        <a:ea typeface="+mn-ea"/>
        <a:cs typeface="+mn-cs"/>
      </a:defRPr>
    </a:lvl4pPr>
    <a:lvl5pPr marL="4155282" algn="l" defTabSz="1038822" rtl="0" eaLnBrk="1" latinLnBrk="0" hangingPunct="1">
      <a:defRPr sz="4000" kern="1200">
        <a:solidFill>
          <a:schemeClr val="tx1"/>
        </a:solidFill>
        <a:latin typeface="+mn-lt"/>
        <a:ea typeface="+mn-ea"/>
        <a:cs typeface="+mn-cs"/>
      </a:defRPr>
    </a:lvl5pPr>
    <a:lvl6pPr marL="5194102" algn="l" defTabSz="1038822" rtl="0" eaLnBrk="1" latinLnBrk="0" hangingPunct="1">
      <a:defRPr sz="4000" kern="1200">
        <a:solidFill>
          <a:schemeClr val="tx1"/>
        </a:solidFill>
        <a:latin typeface="+mn-lt"/>
        <a:ea typeface="+mn-ea"/>
        <a:cs typeface="+mn-cs"/>
      </a:defRPr>
    </a:lvl6pPr>
    <a:lvl7pPr marL="6232922" algn="l" defTabSz="1038822" rtl="0" eaLnBrk="1" latinLnBrk="0" hangingPunct="1">
      <a:defRPr sz="4000" kern="1200">
        <a:solidFill>
          <a:schemeClr val="tx1"/>
        </a:solidFill>
        <a:latin typeface="+mn-lt"/>
        <a:ea typeface="+mn-ea"/>
        <a:cs typeface="+mn-cs"/>
      </a:defRPr>
    </a:lvl7pPr>
    <a:lvl8pPr marL="7271744" algn="l" defTabSz="1038822" rtl="0" eaLnBrk="1" latinLnBrk="0" hangingPunct="1">
      <a:defRPr sz="4000" kern="1200">
        <a:solidFill>
          <a:schemeClr val="tx1"/>
        </a:solidFill>
        <a:latin typeface="+mn-lt"/>
        <a:ea typeface="+mn-ea"/>
        <a:cs typeface="+mn-cs"/>
      </a:defRPr>
    </a:lvl8pPr>
    <a:lvl9pPr marL="8310564" algn="l" defTabSz="1038822" rtl="0" eaLnBrk="1" latinLnBrk="0" hangingPunct="1">
      <a:defRPr sz="40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538EB8-740A-E04A-89E1-AF5DCF4D0724}">
          <p14:sldIdLst>
            <p14:sldId id="353"/>
            <p14:sldId id="342"/>
            <p14:sldId id="356"/>
            <p14:sldId id="357"/>
            <p14:sldId id="359"/>
            <p14:sldId id="358"/>
            <p14:sldId id="361"/>
            <p14:sldId id="259"/>
            <p14:sldId id="344"/>
            <p14:sldId id="346"/>
            <p14:sldId id="340"/>
            <p14:sldId id="365"/>
            <p14:sldId id="371"/>
            <p14:sldId id="370"/>
            <p14:sldId id="366"/>
            <p14:sldId id="364"/>
            <p14:sldId id="369"/>
            <p14:sldId id="368"/>
            <p14:sldId id="345"/>
            <p14:sldId id="335"/>
            <p14:sldId id="347"/>
            <p14:sldId id="349"/>
            <p14:sldId id="348"/>
            <p14:sldId id="350"/>
            <p14:sldId id="351"/>
            <p14:sldId id="352"/>
            <p14:sldId id="339"/>
            <p14:sldId id="367"/>
            <p14:sldId id="276"/>
            <p14:sldId id="328"/>
          </p14:sldIdLst>
        </p14:section>
      </p14:sectionLst>
    </p:ext>
    <p:ext uri="{EFAFB233-063F-42B5-8137-9DF3F51BA10A}">
      <p15:sldGuideLst xmlns:p15="http://schemas.microsoft.com/office/powerpoint/2012/main">
        <p15:guide id="1" orient="horz">
          <p15:clr>
            <a:srgbClr val="A4A3A4"/>
          </p15:clr>
        </p15:guide>
        <p15:guide id="2" pos="14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82828"/>
    <a:srgbClr val="161C22"/>
    <a:srgbClr val="46556A"/>
    <a:srgbClr val="232A35"/>
    <a:srgbClr val="171C23"/>
    <a:srgbClr val="5D708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41" autoAdjust="0"/>
    <p:restoredTop sz="86019" autoAdjust="0"/>
  </p:normalViewPr>
  <p:slideViewPr>
    <p:cSldViewPr snapToGrid="0" snapToObjects="1">
      <p:cViewPr varScale="1">
        <p:scale>
          <a:sx n="56" d="100"/>
          <a:sy n="56" d="100"/>
        </p:scale>
        <p:origin x="1408" y="184"/>
      </p:cViewPr>
      <p:guideLst>
        <p:guide orient="horz"/>
        <p:guide pos="14514"/>
      </p:guideLst>
    </p:cSldViewPr>
  </p:slideViewPr>
  <p:outlineViewPr>
    <p:cViewPr>
      <p:scale>
        <a:sx n="33" d="100"/>
        <a:sy n="33" d="100"/>
      </p:scale>
      <p:origin x="0" y="14888"/>
    </p:cViewPr>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910799-13E2-8043-AA05-2ECA20138C40}"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AC032014-DC96-4641-A2BD-783F2C34C99E}">
      <dgm:prSet phldrT="[Text]" custT="1"/>
      <dgm:spPr>
        <a:solidFill>
          <a:schemeClr val="accent6"/>
        </a:solidFill>
        <a:effectLst/>
      </dgm:spPr>
      <dgm:t>
        <a:bodyPr/>
        <a:lstStyle/>
        <a:p>
          <a:endParaRPr lang="en-US" sz="2400">
            <a:latin typeface="Lato Light"/>
            <a:cs typeface="Lato Light"/>
          </a:endParaRPr>
        </a:p>
      </dgm:t>
    </dgm:pt>
    <dgm:pt modelId="{626014C0-689E-7D4E-9FDC-8FFA8EDFDA3B}" type="parTrans" cxnId="{24EF53DC-A0F2-7345-BAED-DE50F34FEF69}">
      <dgm:prSet/>
      <dgm:spPr/>
      <dgm:t>
        <a:bodyPr/>
        <a:lstStyle/>
        <a:p>
          <a:endParaRPr lang="en-US" sz="2400">
            <a:latin typeface="Lato Light"/>
            <a:cs typeface="Lato Light"/>
          </a:endParaRPr>
        </a:p>
      </dgm:t>
    </dgm:pt>
    <dgm:pt modelId="{D00D9EC4-2AB7-6C49-B493-93497BB31C75}" type="sibTrans" cxnId="{24EF53DC-A0F2-7345-BAED-DE50F34FEF69}">
      <dgm:prSet custT="1"/>
      <dgm:spPr>
        <a:solidFill>
          <a:schemeClr val="accent1"/>
        </a:solidFill>
        <a:effectLst/>
      </dgm:spPr>
      <dgm:t>
        <a:bodyPr/>
        <a:lstStyle/>
        <a:p>
          <a:endParaRPr lang="en-US" sz="2400">
            <a:latin typeface="Lato Light"/>
            <a:cs typeface="Lato Light"/>
          </a:endParaRPr>
        </a:p>
      </dgm:t>
    </dgm:pt>
    <dgm:pt modelId="{EE5BB78B-3119-D844-9A6C-1D7A3098769C}">
      <dgm:prSet phldrT="[Text]" custT="1"/>
      <dgm:spPr>
        <a:solidFill>
          <a:schemeClr val="accent2"/>
        </a:solidFill>
        <a:effectLst/>
      </dgm:spPr>
      <dgm:t>
        <a:bodyPr/>
        <a:lstStyle/>
        <a:p>
          <a:endParaRPr lang="en-US" sz="2400">
            <a:latin typeface="Lato Light"/>
            <a:cs typeface="Lato Light"/>
          </a:endParaRPr>
        </a:p>
      </dgm:t>
    </dgm:pt>
    <dgm:pt modelId="{23C9186D-B4C5-204E-B0B4-6611B6108B24}" type="parTrans" cxnId="{FC408BF0-F827-A64B-BC13-20378066B89E}">
      <dgm:prSet/>
      <dgm:spPr/>
      <dgm:t>
        <a:bodyPr/>
        <a:lstStyle/>
        <a:p>
          <a:endParaRPr lang="en-US" sz="2400">
            <a:latin typeface="Lato Light"/>
            <a:cs typeface="Lato Light"/>
          </a:endParaRPr>
        </a:p>
      </dgm:t>
    </dgm:pt>
    <dgm:pt modelId="{AE49327C-44BD-BB43-BD11-9DD2128668F5}" type="sibTrans" cxnId="{FC408BF0-F827-A64B-BC13-20378066B89E}">
      <dgm:prSet custT="1"/>
      <dgm:spPr>
        <a:solidFill>
          <a:schemeClr val="accent1"/>
        </a:solidFill>
        <a:effectLst/>
      </dgm:spPr>
      <dgm:t>
        <a:bodyPr/>
        <a:lstStyle/>
        <a:p>
          <a:endParaRPr lang="en-US" sz="2400">
            <a:latin typeface="Lato Light"/>
            <a:cs typeface="Lato Light"/>
          </a:endParaRPr>
        </a:p>
      </dgm:t>
    </dgm:pt>
    <dgm:pt modelId="{A7E4C30D-FA13-D74F-A6C1-7129CA82003C}">
      <dgm:prSet phldrT="[Text]" custT="1"/>
      <dgm:spPr>
        <a:solidFill>
          <a:schemeClr val="accent3"/>
        </a:solidFill>
        <a:effectLst/>
      </dgm:spPr>
      <dgm:t>
        <a:bodyPr/>
        <a:lstStyle/>
        <a:p>
          <a:endParaRPr lang="en-US" sz="2400">
            <a:latin typeface="Lato Light"/>
            <a:cs typeface="Lato Light"/>
          </a:endParaRPr>
        </a:p>
      </dgm:t>
    </dgm:pt>
    <dgm:pt modelId="{60A4568C-1FD3-BD4D-A06E-9963175D5984}" type="parTrans" cxnId="{50AB0E80-5060-FE43-9129-D61EDDC4846B}">
      <dgm:prSet/>
      <dgm:spPr/>
      <dgm:t>
        <a:bodyPr/>
        <a:lstStyle/>
        <a:p>
          <a:endParaRPr lang="en-US" sz="2400">
            <a:latin typeface="Lato Light"/>
            <a:cs typeface="Lato Light"/>
          </a:endParaRPr>
        </a:p>
      </dgm:t>
    </dgm:pt>
    <dgm:pt modelId="{8995F148-6161-CC46-80D4-4C4106A00EB8}" type="sibTrans" cxnId="{50AB0E80-5060-FE43-9129-D61EDDC4846B}">
      <dgm:prSet custT="1"/>
      <dgm:spPr>
        <a:solidFill>
          <a:schemeClr val="accent1"/>
        </a:solidFill>
        <a:effectLst/>
      </dgm:spPr>
      <dgm:t>
        <a:bodyPr/>
        <a:lstStyle/>
        <a:p>
          <a:endParaRPr lang="en-US" sz="2400">
            <a:latin typeface="Lato Light"/>
            <a:cs typeface="Lato Light"/>
          </a:endParaRPr>
        </a:p>
      </dgm:t>
    </dgm:pt>
    <dgm:pt modelId="{0289295C-B1A5-8C46-A996-40769CC234F6}">
      <dgm:prSet phldrT="[Text]" custT="1"/>
      <dgm:spPr>
        <a:solidFill>
          <a:schemeClr val="accent4"/>
        </a:solidFill>
        <a:effectLst/>
      </dgm:spPr>
      <dgm:t>
        <a:bodyPr/>
        <a:lstStyle/>
        <a:p>
          <a:endParaRPr lang="en-US" sz="2400">
            <a:latin typeface="Lato Light"/>
            <a:cs typeface="Lato Light"/>
          </a:endParaRPr>
        </a:p>
      </dgm:t>
    </dgm:pt>
    <dgm:pt modelId="{57F64E41-6227-D040-AF44-30CED465B1F6}" type="parTrans" cxnId="{722E2302-3516-3E4B-A1E2-A15FB5B6E889}">
      <dgm:prSet/>
      <dgm:spPr/>
      <dgm:t>
        <a:bodyPr/>
        <a:lstStyle/>
        <a:p>
          <a:endParaRPr lang="en-US" sz="2400">
            <a:latin typeface="Lato Light"/>
            <a:cs typeface="Lato Light"/>
          </a:endParaRPr>
        </a:p>
      </dgm:t>
    </dgm:pt>
    <dgm:pt modelId="{104C4AE3-E3BD-9441-9DDA-705D9773E6F2}" type="sibTrans" cxnId="{722E2302-3516-3E4B-A1E2-A15FB5B6E889}">
      <dgm:prSet custT="1"/>
      <dgm:spPr>
        <a:solidFill>
          <a:schemeClr val="accent1"/>
        </a:solidFill>
        <a:effectLst/>
      </dgm:spPr>
      <dgm:t>
        <a:bodyPr/>
        <a:lstStyle/>
        <a:p>
          <a:endParaRPr lang="en-US" sz="2400">
            <a:latin typeface="Lato Light"/>
            <a:cs typeface="Lato Light"/>
          </a:endParaRPr>
        </a:p>
      </dgm:t>
    </dgm:pt>
    <dgm:pt modelId="{10BDA83D-2120-2043-B29C-01F362F6259C}">
      <dgm:prSet phldrT="[Text]" custT="1"/>
      <dgm:spPr>
        <a:solidFill>
          <a:schemeClr val="accent5"/>
        </a:solidFill>
        <a:effectLst/>
      </dgm:spPr>
      <dgm:t>
        <a:bodyPr/>
        <a:lstStyle/>
        <a:p>
          <a:endParaRPr lang="en-US" sz="2400">
            <a:latin typeface="Lato Light"/>
            <a:cs typeface="Lato Light"/>
          </a:endParaRPr>
        </a:p>
      </dgm:t>
    </dgm:pt>
    <dgm:pt modelId="{63A8BE8F-94F1-3645-B37E-1596A27E7A6D}" type="parTrans" cxnId="{B78CB709-C338-F240-919A-AB87175A6665}">
      <dgm:prSet/>
      <dgm:spPr/>
      <dgm:t>
        <a:bodyPr/>
        <a:lstStyle/>
        <a:p>
          <a:endParaRPr lang="en-US" sz="2400">
            <a:latin typeface="Lato Light"/>
            <a:cs typeface="Lato Light"/>
          </a:endParaRPr>
        </a:p>
      </dgm:t>
    </dgm:pt>
    <dgm:pt modelId="{C731E6E8-0690-1546-AD8D-5C7C656574AB}" type="sibTrans" cxnId="{B78CB709-C338-F240-919A-AB87175A6665}">
      <dgm:prSet custT="1"/>
      <dgm:spPr>
        <a:solidFill>
          <a:schemeClr val="accent1"/>
        </a:solidFill>
        <a:effectLst/>
      </dgm:spPr>
      <dgm:t>
        <a:bodyPr/>
        <a:lstStyle/>
        <a:p>
          <a:endParaRPr lang="en-US" sz="2400">
            <a:latin typeface="Lato Light"/>
            <a:cs typeface="Lato Light"/>
          </a:endParaRPr>
        </a:p>
      </dgm:t>
    </dgm:pt>
    <dgm:pt modelId="{10D54EDB-1552-1945-9DC0-730FBE81CF2F}" type="pres">
      <dgm:prSet presAssocID="{53910799-13E2-8043-AA05-2ECA20138C40}" presName="cycle" presStyleCnt="0">
        <dgm:presLayoutVars>
          <dgm:dir/>
          <dgm:resizeHandles val="exact"/>
        </dgm:presLayoutVars>
      </dgm:prSet>
      <dgm:spPr/>
    </dgm:pt>
    <dgm:pt modelId="{7822E12D-5589-5641-8968-2C60F278AFCE}" type="pres">
      <dgm:prSet presAssocID="{AC032014-DC96-4641-A2BD-783F2C34C99E}" presName="node" presStyleLbl="node1" presStyleIdx="0" presStyleCnt="5">
        <dgm:presLayoutVars>
          <dgm:bulletEnabled val="1"/>
        </dgm:presLayoutVars>
      </dgm:prSet>
      <dgm:spPr/>
    </dgm:pt>
    <dgm:pt modelId="{F09DF994-6F8E-5B4D-ABFB-382DF50DFC53}" type="pres">
      <dgm:prSet presAssocID="{D00D9EC4-2AB7-6C49-B493-93497BB31C75}" presName="sibTrans" presStyleLbl="sibTrans2D1" presStyleIdx="0" presStyleCnt="5"/>
      <dgm:spPr/>
    </dgm:pt>
    <dgm:pt modelId="{417E1845-21F9-A149-B7CC-1ECC74715ADB}" type="pres">
      <dgm:prSet presAssocID="{D00D9EC4-2AB7-6C49-B493-93497BB31C75}" presName="connectorText" presStyleLbl="sibTrans2D1" presStyleIdx="0" presStyleCnt="5"/>
      <dgm:spPr/>
    </dgm:pt>
    <dgm:pt modelId="{C073FDA0-EACE-5A43-8600-63F382AFB715}" type="pres">
      <dgm:prSet presAssocID="{EE5BB78B-3119-D844-9A6C-1D7A3098769C}" presName="node" presStyleLbl="node1" presStyleIdx="1" presStyleCnt="5">
        <dgm:presLayoutVars>
          <dgm:bulletEnabled val="1"/>
        </dgm:presLayoutVars>
      </dgm:prSet>
      <dgm:spPr/>
    </dgm:pt>
    <dgm:pt modelId="{3E5E38E4-677B-CA49-89FB-FF552B3AAFD5}" type="pres">
      <dgm:prSet presAssocID="{AE49327C-44BD-BB43-BD11-9DD2128668F5}" presName="sibTrans" presStyleLbl="sibTrans2D1" presStyleIdx="1" presStyleCnt="5"/>
      <dgm:spPr/>
    </dgm:pt>
    <dgm:pt modelId="{5781F130-4930-EC43-812C-B52542704B87}" type="pres">
      <dgm:prSet presAssocID="{AE49327C-44BD-BB43-BD11-9DD2128668F5}" presName="connectorText" presStyleLbl="sibTrans2D1" presStyleIdx="1" presStyleCnt="5"/>
      <dgm:spPr/>
    </dgm:pt>
    <dgm:pt modelId="{4CEA2B4A-09EF-7A4C-912C-329F81962BD6}" type="pres">
      <dgm:prSet presAssocID="{A7E4C30D-FA13-D74F-A6C1-7129CA82003C}" presName="node" presStyleLbl="node1" presStyleIdx="2" presStyleCnt="5">
        <dgm:presLayoutVars>
          <dgm:bulletEnabled val="1"/>
        </dgm:presLayoutVars>
      </dgm:prSet>
      <dgm:spPr/>
    </dgm:pt>
    <dgm:pt modelId="{ACF88890-915B-0644-952D-813A63D379C7}" type="pres">
      <dgm:prSet presAssocID="{8995F148-6161-CC46-80D4-4C4106A00EB8}" presName="sibTrans" presStyleLbl="sibTrans2D1" presStyleIdx="2" presStyleCnt="5"/>
      <dgm:spPr/>
    </dgm:pt>
    <dgm:pt modelId="{DB362976-FD20-8B40-8D2B-DF561781F9DB}" type="pres">
      <dgm:prSet presAssocID="{8995F148-6161-CC46-80D4-4C4106A00EB8}" presName="connectorText" presStyleLbl="sibTrans2D1" presStyleIdx="2" presStyleCnt="5"/>
      <dgm:spPr/>
    </dgm:pt>
    <dgm:pt modelId="{1F3AC3B1-5A94-044F-A1AF-2678FFB5C50D}" type="pres">
      <dgm:prSet presAssocID="{0289295C-B1A5-8C46-A996-40769CC234F6}" presName="node" presStyleLbl="node1" presStyleIdx="3" presStyleCnt="5">
        <dgm:presLayoutVars>
          <dgm:bulletEnabled val="1"/>
        </dgm:presLayoutVars>
      </dgm:prSet>
      <dgm:spPr/>
    </dgm:pt>
    <dgm:pt modelId="{7566C940-A6EB-684C-BCC5-F13CD753AEF9}" type="pres">
      <dgm:prSet presAssocID="{104C4AE3-E3BD-9441-9DDA-705D9773E6F2}" presName="sibTrans" presStyleLbl="sibTrans2D1" presStyleIdx="3" presStyleCnt="5"/>
      <dgm:spPr/>
    </dgm:pt>
    <dgm:pt modelId="{C4309FF5-16F0-7048-9CF1-BB80C87C8171}" type="pres">
      <dgm:prSet presAssocID="{104C4AE3-E3BD-9441-9DDA-705D9773E6F2}" presName="connectorText" presStyleLbl="sibTrans2D1" presStyleIdx="3" presStyleCnt="5"/>
      <dgm:spPr/>
    </dgm:pt>
    <dgm:pt modelId="{1F592C04-4A00-AA4A-9E95-2165FE63E037}" type="pres">
      <dgm:prSet presAssocID="{10BDA83D-2120-2043-B29C-01F362F6259C}" presName="node" presStyleLbl="node1" presStyleIdx="4" presStyleCnt="5">
        <dgm:presLayoutVars>
          <dgm:bulletEnabled val="1"/>
        </dgm:presLayoutVars>
      </dgm:prSet>
      <dgm:spPr/>
    </dgm:pt>
    <dgm:pt modelId="{CFACF15A-095A-AE49-B1EE-B238D7D3DC47}" type="pres">
      <dgm:prSet presAssocID="{C731E6E8-0690-1546-AD8D-5C7C656574AB}" presName="sibTrans" presStyleLbl="sibTrans2D1" presStyleIdx="4" presStyleCnt="5"/>
      <dgm:spPr/>
    </dgm:pt>
    <dgm:pt modelId="{EF6D0037-E795-D444-833C-6F7E6775DF09}" type="pres">
      <dgm:prSet presAssocID="{C731E6E8-0690-1546-AD8D-5C7C656574AB}" presName="connectorText" presStyleLbl="sibTrans2D1" presStyleIdx="4" presStyleCnt="5"/>
      <dgm:spPr/>
    </dgm:pt>
  </dgm:ptLst>
  <dgm:cxnLst>
    <dgm:cxn modelId="{3025EF00-888D-F647-A66C-FDDFE269370A}" type="presOf" srcId="{104C4AE3-E3BD-9441-9DDA-705D9773E6F2}" destId="{C4309FF5-16F0-7048-9CF1-BB80C87C8171}" srcOrd="1" destOrd="0" presId="urn:microsoft.com/office/officeart/2005/8/layout/cycle2"/>
    <dgm:cxn modelId="{722E2302-3516-3E4B-A1E2-A15FB5B6E889}" srcId="{53910799-13E2-8043-AA05-2ECA20138C40}" destId="{0289295C-B1A5-8C46-A996-40769CC234F6}" srcOrd="3" destOrd="0" parTransId="{57F64E41-6227-D040-AF44-30CED465B1F6}" sibTransId="{104C4AE3-E3BD-9441-9DDA-705D9773E6F2}"/>
    <dgm:cxn modelId="{B78CB709-C338-F240-919A-AB87175A6665}" srcId="{53910799-13E2-8043-AA05-2ECA20138C40}" destId="{10BDA83D-2120-2043-B29C-01F362F6259C}" srcOrd="4" destOrd="0" parTransId="{63A8BE8F-94F1-3645-B37E-1596A27E7A6D}" sibTransId="{C731E6E8-0690-1546-AD8D-5C7C656574AB}"/>
    <dgm:cxn modelId="{BE661819-7B24-1048-AC3F-A27B97271A57}" type="presOf" srcId="{104C4AE3-E3BD-9441-9DDA-705D9773E6F2}" destId="{7566C940-A6EB-684C-BCC5-F13CD753AEF9}" srcOrd="0" destOrd="0" presId="urn:microsoft.com/office/officeart/2005/8/layout/cycle2"/>
    <dgm:cxn modelId="{D70EFE1C-B703-5942-8AA5-6F5EBD146E3C}" type="presOf" srcId="{D00D9EC4-2AB7-6C49-B493-93497BB31C75}" destId="{417E1845-21F9-A149-B7CC-1ECC74715ADB}" srcOrd="1" destOrd="0" presId="urn:microsoft.com/office/officeart/2005/8/layout/cycle2"/>
    <dgm:cxn modelId="{F565744D-F31C-5C4E-BBB0-B3CCF833747D}" type="presOf" srcId="{53910799-13E2-8043-AA05-2ECA20138C40}" destId="{10D54EDB-1552-1945-9DC0-730FBE81CF2F}" srcOrd="0" destOrd="0" presId="urn:microsoft.com/office/officeart/2005/8/layout/cycle2"/>
    <dgm:cxn modelId="{DB8B2E51-0C38-DA4C-A901-9B56D987B74A}" type="presOf" srcId="{8995F148-6161-CC46-80D4-4C4106A00EB8}" destId="{DB362976-FD20-8B40-8D2B-DF561781F9DB}" srcOrd="1" destOrd="0" presId="urn:microsoft.com/office/officeart/2005/8/layout/cycle2"/>
    <dgm:cxn modelId="{E1741378-2902-434B-986F-93EAEF0B2206}" type="presOf" srcId="{AE49327C-44BD-BB43-BD11-9DD2128668F5}" destId="{3E5E38E4-677B-CA49-89FB-FF552B3AAFD5}" srcOrd="0" destOrd="0" presId="urn:microsoft.com/office/officeart/2005/8/layout/cycle2"/>
    <dgm:cxn modelId="{50AB0E80-5060-FE43-9129-D61EDDC4846B}" srcId="{53910799-13E2-8043-AA05-2ECA20138C40}" destId="{A7E4C30D-FA13-D74F-A6C1-7129CA82003C}" srcOrd="2" destOrd="0" parTransId="{60A4568C-1FD3-BD4D-A06E-9963175D5984}" sibTransId="{8995F148-6161-CC46-80D4-4C4106A00EB8}"/>
    <dgm:cxn modelId="{B2B63591-411B-7741-91E3-DB4BB9ADE5E7}" type="presOf" srcId="{AC032014-DC96-4641-A2BD-783F2C34C99E}" destId="{7822E12D-5589-5641-8968-2C60F278AFCE}" srcOrd="0" destOrd="0" presId="urn:microsoft.com/office/officeart/2005/8/layout/cycle2"/>
    <dgm:cxn modelId="{39AB3D93-E925-0542-8092-BE28F3FCE03F}" type="presOf" srcId="{AE49327C-44BD-BB43-BD11-9DD2128668F5}" destId="{5781F130-4930-EC43-812C-B52542704B87}" srcOrd="1" destOrd="0" presId="urn:microsoft.com/office/officeart/2005/8/layout/cycle2"/>
    <dgm:cxn modelId="{FF0F239C-4F22-E84D-BBAA-7FCAB1E1BC63}" type="presOf" srcId="{C731E6E8-0690-1546-AD8D-5C7C656574AB}" destId="{EF6D0037-E795-D444-833C-6F7E6775DF09}" srcOrd="1" destOrd="0" presId="urn:microsoft.com/office/officeart/2005/8/layout/cycle2"/>
    <dgm:cxn modelId="{BAE6C7AA-A820-E94E-BB1E-A2AED9491040}" type="presOf" srcId="{8995F148-6161-CC46-80D4-4C4106A00EB8}" destId="{ACF88890-915B-0644-952D-813A63D379C7}" srcOrd="0" destOrd="0" presId="urn:microsoft.com/office/officeart/2005/8/layout/cycle2"/>
    <dgm:cxn modelId="{EE2E77B8-EFAE-5B43-B5A3-8697FAA62D4F}" type="presOf" srcId="{EE5BB78B-3119-D844-9A6C-1D7A3098769C}" destId="{C073FDA0-EACE-5A43-8600-63F382AFB715}" srcOrd="0" destOrd="0" presId="urn:microsoft.com/office/officeart/2005/8/layout/cycle2"/>
    <dgm:cxn modelId="{A04B98BF-5248-F04E-80D7-2F9449C1569A}" type="presOf" srcId="{C731E6E8-0690-1546-AD8D-5C7C656574AB}" destId="{CFACF15A-095A-AE49-B1EE-B238D7D3DC47}" srcOrd="0" destOrd="0" presId="urn:microsoft.com/office/officeart/2005/8/layout/cycle2"/>
    <dgm:cxn modelId="{7F5E5EC1-BA97-784D-9E61-CAA02FBE2162}" type="presOf" srcId="{0289295C-B1A5-8C46-A996-40769CC234F6}" destId="{1F3AC3B1-5A94-044F-A1AF-2678FFB5C50D}" srcOrd="0" destOrd="0" presId="urn:microsoft.com/office/officeart/2005/8/layout/cycle2"/>
    <dgm:cxn modelId="{40AB42D9-C210-0745-B64B-15F4B6E2F91E}" type="presOf" srcId="{D00D9EC4-2AB7-6C49-B493-93497BB31C75}" destId="{F09DF994-6F8E-5B4D-ABFB-382DF50DFC53}" srcOrd="0" destOrd="0" presId="urn:microsoft.com/office/officeart/2005/8/layout/cycle2"/>
    <dgm:cxn modelId="{E421DBDA-7EBD-8841-A7B6-31FBF4AC3AFB}" type="presOf" srcId="{10BDA83D-2120-2043-B29C-01F362F6259C}" destId="{1F592C04-4A00-AA4A-9E95-2165FE63E037}" srcOrd="0" destOrd="0" presId="urn:microsoft.com/office/officeart/2005/8/layout/cycle2"/>
    <dgm:cxn modelId="{24EF53DC-A0F2-7345-BAED-DE50F34FEF69}" srcId="{53910799-13E2-8043-AA05-2ECA20138C40}" destId="{AC032014-DC96-4641-A2BD-783F2C34C99E}" srcOrd="0" destOrd="0" parTransId="{626014C0-689E-7D4E-9FDC-8FFA8EDFDA3B}" sibTransId="{D00D9EC4-2AB7-6C49-B493-93497BB31C75}"/>
    <dgm:cxn modelId="{60F03BF0-5A9E-2D46-85D4-6AA4CB94B67A}" type="presOf" srcId="{A7E4C30D-FA13-D74F-A6C1-7129CA82003C}" destId="{4CEA2B4A-09EF-7A4C-912C-329F81962BD6}" srcOrd="0" destOrd="0" presId="urn:microsoft.com/office/officeart/2005/8/layout/cycle2"/>
    <dgm:cxn modelId="{FC408BF0-F827-A64B-BC13-20378066B89E}" srcId="{53910799-13E2-8043-AA05-2ECA20138C40}" destId="{EE5BB78B-3119-D844-9A6C-1D7A3098769C}" srcOrd="1" destOrd="0" parTransId="{23C9186D-B4C5-204E-B0B4-6611B6108B24}" sibTransId="{AE49327C-44BD-BB43-BD11-9DD2128668F5}"/>
    <dgm:cxn modelId="{6BC27E70-5E78-A74B-9770-A667EAC830D9}" type="presParOf" srcId="{10D54EDB-1552-1945-9DC0-730FBE81CF2F}" destId="{7822E12D-5589-5641-8968-2C60F278AFCE}" srcOrd="0" destOrd="0" presId="urn:microsoft.com/office/officeart/2005/8/layout/cycle2"/>
    <dgm:cxn modelId="{439A2909-414C-8148-94CC-A4DE3DD70A37}" type="presParOf" srcId="{10D54EDB-1552-1945-9DC0-730FBE81CF2F}" destId="{F09DF994-6F8E-5B4D-ABFB-382DF50DFC53}" srcOrd="1" destOrd="0" presId="urn:microsoft.com/office/officeart/2005/8/layout/cycle2"/>
    <dgm:cxn modelId="{4CA66717-BD6B-C84F-BE79-B1736C4A5F9E}" type="presParOf" srcId="{F09DF994-6F8E-5B4D-ABFB-382DF50DFC53}" destId="{417E1845-21F9-A149-B7CC-1ECC74715ADB}" srcOrd="0" destOrd="0" presId="urn:microsoft.com/office/officeart/2005/8/layout/cycle2"/>
    <dgm:cxn modelId="{16A1CBED-5C04-0C42-8CC5-CE2F8767D873}" type="presParOf" srcId="{10D54EDB-1552-1945-9DC0-730FBE81CF2F}" destId="{C073FDA0-EACE-5A43-8600-63F382AFB715}" srcOrd="2" destOrd="0" presId="urn:microsoft.com/office/officeart/2005/8/layout/cycle2"/>
    <dgm:cxn modelId="{72C5B1A5-6D8B-B64F-B634-F5220B7CA268}" type="presParOf" srcId="{10D54EDB-1552-1945-9DC0-730FBE81CF2F}" destId="{3E5E38E4-677B-CA49-89FB-FF552B3AAFD5}" srcOrd="3" destOrd="0" presId="urn:microsoft.com/office/officeart/2005/8/layout/cycle2"/>
    <dgm:cxn modelId="{09D58C8C-C442-8343-A2B0-4FF8D29149DD}" type="presParOf" srcId="{3E5E38E4-677B-CA49-89FB-FF552B3AAFD5}" destId="{5781F130-4930-EC43-812C-B52542704B87}" srcOrd="0" destOrd="0" presId="urn:microsoft.com/office/officeart/2005/8/layout/cycle2"/>
    <dgm:cxn modelId="{7A5E5F4E-4972-3F44-9D37-8BD53CFE19BC}" type="presParOf" srcId="{10D54EDB-1552-1945-9DC0-730FBE81CF2F}" destId="{4CEA2B4A-09EF-7A4C-912C-329F81962BD6}" srcOrd="4" destOrd="0" presId="urn:microsoft.com/office/officeart/2005/8/layout/cycle2"/>
    <dgm:cxn modelId="{B811B453-C7E7-1648-A194-C7B34BFC69B9}" type="presParOf" srcId="{10D54EDB-1552-1945-9DC0-730FBE81CF2F}" destId="{ACF88890-915B-0644-952D-813A63D379C7}" srcOrd="5" destOrd="0" presId="urn:microsoft.com/office/officeart/2005/8/layout/cycle2"/>
    <dgm:cxn modelId="{A9F3B2A5-C118-CD4C-87FA-DE2F882C95CE}" type="presParOf" srcId="{ACF88890-915B-0644-952D-813A63D379C7}" destId="{DB362976-FD20-8B40-8D2B-DF561781F9DB}" srcOrd="0" destOrd="0" presId="urn:microsoft.com/office/officeart/2005/8/layout/cycle2"/>
    <dgm:cxn modelId="{B00B2F06-831A-DD4E-850D-57899EBE017B}" type="presParOf" srcId="{10D54EDB-1552-1945-9DC0-730FBE81CF2F}" destId="{1F3AC3B1-5A94-044F-A1AF-2678FFB5C50D}" srcOrd="6" destOrd="0" presId="urn:microsoft.com/office/officeart/2005/8/layout/cycle2"/>
    <dgm:cxn modelId="{574A3893-D467-EE4D-B53D-DF7660E14E63}" type="presParOf" srcId="{10D54EDB-1552-1945-9DC0-730FBE81CF2F}" destId="{7566C940-A6EB-684C-BCC5-F13CD753AEF9}" srcOrd="7" destOrd="0" presId="urn:microsoft.com/office/officeart/2005/8/layout/cycle2"/>
    <dgm:cxn modelId="{ECC7B46C-6E86-6647-9D2A-92BF88683A78}" type="presParOf" srcId="{7566C940-A6EB-684C-BCC5-F13CD753AEF9}" destId="{C4309FF5-16F0-7048-9CF1-BB80C87C8171}" srcOrd="0" destOrd="0" presId="urn:microsoft.com/office/officeart/2005/8/layout/cycle2"/>
    <dgm:cxn modelId="{C1237E2D-3AAE-BB49-93B5-37CB771630EC}" type="presParOf" srcId="{10D54EDB-1552-1945-9DC0-730FBE81CF2F}" destId="{1F592C04-4A00-AA4A-9E95-2165FE63E037}" srcOrd="8" destOrd="0" presId="urn:microsoft.com/office/officeart/2005/8/layout/cycle2"/>
    <dgm:cxn modelId="{33469C08-C707-6544-8385-D6E0B08F836B}" type="presParOf" srcId="{10D54EDB-1552-1945-9DC0-730FBE81CF2F}" destId="{CFACF15A-095A-AE49-B1EE-B238D7D3DC47}" srcOrd="9" destOrd="0" presId="urn:microsoft.com/office/officeart/2005/8/layout/cycle2"/>
    <dgm:cxn modelId="{7CE81AF7-C42D-D84C-88A3-06F28EE11688}" type="presParOf" srcId="{CFACF15A-095A-AE49-B1EE-B238D7D3DC47}" destId="{EF6D0037-E795-D444-833C-6F7E6775DF0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910799-13E2-8043-AA05-2ECA20138C40}"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AC032014-DC96-4641-A2BD-783F2C34C99E}">
      <dgm:prSet phldrT="[Text]" custT="1"/>
      <dgm:spPr>
        <a:solidFill>
          <a:schemeClr val="accent6"/>
        </a:solidFill>
        <a:effectLst/>
      </dgm:spPr>
      <dgm:t>
        <a:bodyPr/>
        <a:lstStyle/>
        <a:p>
          <a:endParaRPr lang="en-US" sz="2400">
            <a:latin typeface="Lato Light"/>
            <a:cs typeface="Lato Light"/>
          </a:endParaRPr>
        </a:p>
      </dgm:t>
    </dgm:pt>
    <dgm:pt modelId="{626014C0-689E-7D4E-9FDC-8FFA8EDFDA3B}" type="parTrans" cxnId="{24EF53DC-A0F2-7345-BAED-DE50F34FEF69}">
      <dgm:prSet/>
      <dgm:spPr/>
      <dgm:t>
        <a:bodyPr/>
        <a:lstStyle/>
        <a:p>
          <a:endParaRPr lang="en-US" sz="2400">
            <a:latin typeface="Lato Light"/>
            <a:cs typeface="Lato Light"/>
          </a:endParaRPr>
        </a:p>
      </dgm:t>
    </dgm:pt>
    <dgm:pt modelId="{D00D9EC4-2AB7-6C49-B493-93497BB31C75}" type="sibTrans" cxnId="{24EF53DC-A0F2-7345-BAED-DE50F34FEF69}">
      <dgm:prSet custT="1"/>
      <dgm:spPr>
        <a:solidFill>
          <a:schemeClr val="bg1">
            <a:lumMod val="65000"/>
          </a:schemeClr>
        </a:solidFill>
        <a:effectLst/>
      </dgm:spPr>
      <dgm:t>
        <a:bodyPr/>
        <a:lstStyle/>
        <a:p>
          <a:endParaRPr lang="en-US" sz="2400">
            <a:latin typeface="Lato Light"/>
            <a:cs typeface="Lato Light"/>
          </a:endParaRPr>
        </a:p>
      </dgm:t>
    </dgm:pt>
    <dgm:pt modelId="{EE5BB78B-3119-D844-9A6C-1D7A3098769C}">
      <dgm:prSet phldrT="[Text]" custT="1"/>
      <dgm:spPr>
        <a:solidFill>
          <a:schemeClr val="accent2"/>
        </a:solidFill>
        <a:effectLst/>
      </dgm:spPr>
      <dgm:t>
        <a:bodyPr/>
        <a:lstStyle/>
        <a:p>
          <a:endParaRPr lang="en-US" sz="2400">
            <a:latin typeface="Lato Light"/>
            <a:cs typeface="Lato Light"/>
          </a:endParaRPr>
        </a:p>
      </dgm:t>
    </dgm:pt>
    <dgm:pt modelId="{23C9186D-B4C5-204E-B0B4-6611B6108B24}" type="parTrans" cxnId="{FC408BF0-F827-A64B-BC13-20378066B89E}">
      <dgm:prSet/>
      <dgm:spPr/>
      <dgm:t>
        <a:bodyPr/>
        <a:lstStyle/>
        <a:p>
          <a:endParaRPr lang="en-US" sz="2400">
            <a:latin typeface="Lato Light"/>
            <a:cs typeface="Lato Light"/>
          </a:endParaRPr>
        </a:p>
      </dgm:t>
    </dgm:pt>
    <dgm:pt modelId="{AE49327C-44BD-BB43-BD11-9DD2128668F5}" type="sibTrans" cxnId="{FC408BF0-F827-A64B-BC13-20378066B89E}">
      <dgm:prSet custT="1"/>
      <dgm:spPr>
        <a:solidFill>
          <a:schemeClr val="bg1">
            <a:lumMod val="65000"/>
          </a:schemeClr>
        </a:solidFill>
        <a:effectLst/>
      </dgm:spPr>
      <dgm:t>
        <a:bodyPr/>
        <a:lstStyle/>
        <a:p>
          <a:endParaRPr lang="en-US" sz="2400">
            <a:latin typeface="Lato Light"/>
            <a:cs typeface="Lato Light"/>
          </a:endParaRPr>
        </a:p>
      </dgm:t>
    </dgm:pt>
    <dgm:pt modelId="{A7E4C30D-FA13-D74F-A6C1-7129CA82003C}">
      <dgm:prSet phldrT="[Text]" custT="1"/>
      <dgm:spPr>
        <a:solidFill>
          <a:schemeClr val="accent3"/>
        </a:solidFill>
        <a:effectLst/>
      </dgm:spPr>
      <dgm:t>
        <a:bodyPr/>
        <a:lstStyle/>
        <a:p>
          <a:endParaRPr lang="en-US" sz="2400">
            <a:latin typeface="Lato Light"/>
            <a:cs typeface="Lato Light"/>
          </a:endParaRPr>
        </a:p>
      </dgm:t>
    </dgm:pt>
    <dgm:pt modelId="{60A4568C-1FD3-BD4D-A06E-9963175D5984}" type="parTrans" cxnId="{50AB0E80-5060-FE43-9129-D61EDDC4846B}">
      <dgm:prSet/>
      <dgm:spPr/>
      <dgm:t>
        <a:bodyPr/>
        <a:lstStyle/>
        <a:p>
          <a:endParaRPr lang="en-US" sz="2400">
            <a:latin typeface="Lato Light"/>
            <a:cs typeface="Lato Light"/>
          </a:endParaRPr>
        </a:p>
      </dgm:t>
    </dgm:pt>
    <dgm:pt modelId="{8995F148-6161-CC46-80D4-4C4106A00EB8}" type="sibTrans" cxnId="{50AB0E80-5060-FE43-9129-D61EDDC4846B}">
      <dgm:prSet custT="1"/>
      <dgm:spPr>
        <a:solidFill>
          <a:schemeClr val="bg1">
            <a:lumMod val="65000"/>
          </a:schemeClr>
        </a:solidFill>
        <a:effectLst/>
      </dgm:spPr>
      <dgm:t>
        <a:bodyPr/>
        <a:lstStyle/>
        <a:p>
          <a:endParaRPr lang="en-US" sz="2400">
            <a:latin typeface="Lato Light"/>
            <a:cs typeface="Lato Light"/>
          </a:endParaRPr>
        </a:p>
      </dgm:t>
    </dgm:pt>
    <dgm:pt modelId="{0289295C-B1A5-8C46-A996-40769CC234F6}">
      <dgm:prSet phldrT="[Text]" custT="1"/>
      <dgm:spPr>
        <a:solidFill>
          <a:schemeClr val="accent4"/>
        </a:solidFill>
        <a:effectLst/>
      </dgm:spPr>
      <dgm:t>
        <a:bodyPr/>
        <a:lstStyle/>
        <a:p>
          <a:endParaRPr lang="en-US" sz="2400">
            <a:latin typeface="Lato Light"/>
            <a:cs typeface="Lato Light"/>
          </a:endParaRPr>
        </a:p>
      </dgm:t>
    </dgm:pt>
    <dgm:pt modelId="{57F64E41-6227-D040-AF44-30CED465B1F6}" type="parTrans" cxnId="{722E2302-3516-3E4B-A1E2-A15FB5B6E889}">
      <dgm:prSet/>
      <dgm:spPr/>
      <dgm:t>
        <a:bodyPr/>
        <a:lstStyle/>
        <a:p>
          <a:endParaRPr lang="en-US" sz="2400">
            <a:latin typeface="Lato Light"/>
            <a:cs typeface="Lato Light"/>
          </a:endParaRPr>
        </a:p>
      </dgm:t>
    </dgm:pt>
    <dgm:pt modelId="{104C4AE3-E3BD-9441-9DDA-705D9773E6F2}" type="sibTrans" cxnId="{722E2302-3516-3E4B-A1E2-A15FB5B6E889}">
      <dgm:prSet custT="1"/>
      <dgm:spPr>
        <a:solidFill>
          <a:schemeClr val="bg1">
            <a:lumMod val="65000"/>
          </a:schemeClr>
        </a:solidFill>
        <a:effectLst/>
      </dgm:spPr>
      <dgm:t>
        <a:bodyPr/>
        <a:lstStyle/>
        <a:p>
          <a:endParaRPr lang="en-US" sz="2400">
            <a:latin typeface="Lato Light"/>
            <a:cs typeface="Lato Light"/>
          </a:endParaRPr>
        </a:p>
      </dgm:t>
    </dgm:pt>
    <dgm:pt modelId="{10BDA83D-2120-2043-B29C-01F362F6259C}">
      <dgm:prSet phldrT="[Text]" custT="1"/>
      <dgm:spPr>
        <a:solidFill>
          <a:schemeClr val="accent5"/>
        </a:solidFill>
        <a:effectLst/>
      </dgm:spPr>
      <dgm:t>
        <a:bodyPr/>
        <a:lstStyle/>
        <a:p>
          <a:endParaRPr lang="en-US" sz="2400">
            <a:latin typeface="Lato Light"/>
            <a:cs typeface="Lato Light"/>
          </a:endParaRPr>
        </a:p>
      </dgm:t>
    </dgm:pt>
    <dgm:pt modelId="{63A8BE8F-94F1-3645-B37E-1596A27E7A6D}" type="parTrans" cxnId="{B78CB709-C338-F240-919A-AB87175A6665}">
      <dgm:prSet/>
      <dgm:spPr/>
      <dgm:t>
        <a:bodyPr/>
        <a:lstStyle/>
        <a:p>
          <a:endParaRPr lang="en-US" sz="2400">
            <a:latin typeface="Lato Light"/>
            <a:cs typeface="Lato Light"/>
          </a:endParaRPr>
        </a:p>
      </dgm:t>
    </dgm:pt>
    <dgm:pt modelId="{C731E6E8-0690-1546-AD8D-5C7C656574AB}" type="sibTrans" cxnId="{B78CB709-C338-F240-919A-AB87175A6665}">
      <dgm:prSet custT="1"/>
      <dgm:spPr>
        <a:solidFill>
          <a:schemeClr val="bg1">
            <a:lumMod val="65000"/>
          </a:schemeClr>
        </a:solidFill>
        <a:effectLst/>
      </dgm:spPr>
      <dgm:t>
        <a:bodyPr/>
        <a:lstStyle/>
        <a:p>
          <a:endParaRPr lang="en-US" sz="2400">
            <a:latin typeface="Lato Light"/>
            <a:cs typeface="Lato Light"/>
          </a:endParaRPr>
        </a:p>
      </dgm:t>
    </dgm:pt>
    <dgm:pt modelId="{10D54EDB-1552-1945-9DC0-730FBE81CF2F}" type="pres">
      <dgm:prSet presAssocID="{53910799-13E2-8043-AA05-2ECA20138C40}" presName="cycle" presStyleCnt="0">
        <dgm:presLayoutVars>
          <dgm:dir/>
          <dgm:resizeHandles val="exact"/>
        </dgm:presLayoutVars>
      </dgm:prSet>
      <dgm:spPr/>
    </dgm:pt>
    <dgm:pt modelId="{7822E12D-5589-5641-8968-2C60F278AFCE}" type="pres">
      <dgm:prSet presAssocID="{AC032014-DC96-4641-A2BD-783F2C34C99E}" presName="node" presStyleLbl="node1" presStyleIdx="0" presStyleCnt="5">
        <dgm:presLayoutVars>
          <dgm:bulletEnabled val="1"/>
        </dgm:presLayoutVars>
      </dgm:prSet>
      <dgm:spPr/>
    </dgm:pt>
    <dgm:pt modelId="{F09DF994-6F8E-5B4D-ABFB-382DF50DFC53}" type="pres">
      <dgm:prSet presAssocID="{D00D9EC4-2AB7-6C49-B493-93497BB31C75}" presName="sibTrans" presStyleLbl="sibTrans2D1" presStyleIdx="0" presStyleCnt="5"/>
      <dgm:spPr/>
    </dgm:pt>
    <dgm:pt modelId="{417E1845-21F9-A149-B7CC-1ECC74715ADB}" type="pres">
      <dgm:prSet presAssocID="{D00D9EC4-2AB7-6C49-B493-93497BB31C75}" presName="connectorText" presStyleLbl="sibTrans2D1" presStyleIdx="0" presStyleCnt="5"/>
      <dgm:spPr/>
    </dgm:pt>
    <dgm:pt modelId="{C073FDA0-EACE-5A43-8600-63F382AFB715}" type="pres">
      <dgm:prSet presAssocID="{EE5BB78B-3119-D844-9A6C-1D7A3098769C}" presName="node" presStyleLbl="node1" presStyleIdx="1" presStyleCnt="5">
        <dgm:presLayoutVars>
          <dgm:bulletEnabled val="1"/>
        </dgm:presLayoutVars>
      </dgm:prSet>
      <dgm:spPr/>
    </dgm:pt>
    <dgm:pt modelId="{3E5E38E4-677B-CA49-89FB-FF552B3AAFD5}" type="pres">
      <dgm:prSet presAssocID="{AE49327C-44BD-BB43-BD11-9DD2128668F5}" presName="sibTrans" presStyleLbl="sibTrans2D1" presStyleIdx="1" presStyleCnt="5"/>
      <dgm:spPr/>
    </dgm:pt>
    <dgm:pt modelId="{5781F130-4930-EC43-812C-B52542704B87}" type="pres">
      <dgm:prSet presAssocID="{AE49327C-44BD-BB43-BD11-9DD2128668F5}" presName="connectorText" presStyleLbl="sibTrans2D1" presStyleIdx="1" presStyleCnt="5"/>
      <dgm:spPr/>
    </dgm:pt>
    <dgm:pt modelId="{4CEA2B4A-09EF-7A4C-912C-329F81962BD6}" type="pres">
      <dgm:prSet presAssocID="{A7E4C30D-FA13-D74F-A6C1-7129CA82003C}" presName="node" presStyleLbl="node1" presStyleIdx="2" presStyleCnt="5">
        <dgm:presLayoutVars>
          <dgm:bulletEnabled val="1"/>
        </dgm:presLayoutVars>
      </dgm:prSet>
      <dgm:spPr/>
    </dgm:pt>
    <dgm:pt modelId="{ACF88890-915B-0644-952D-813A63D379C7}" type="pres">
      <dgm:prSet presAssocID="{8995F148-6161-CC46-80D4-4C4106A00EB8}" presName="sibTrans" presStyleLbl="sibTrans2D1" presStyleIdx="2" presStyleCnt="5"/>
      <dgm:spPr/>
    </dgm:pt>
    <dgm:pt modelId="{DB362976-FD20-8B40-8D2B-DF561781F9DB}" type="pres">
      <dgm:prSet presAssocID="{8995F148-6161-CC46-80D4-4C4106A00EB8}" presName="connectorText" presStyleLbl="sibTrans2D1" presStyleIdx="2" presStyleCnt="5"/>
      <dgm:spPr/>
    </dgm:pt>
    <dgm:pt modelId="{1F3AC3B1-5A94-044F-A1AF-2678FFB5C50D}" type="pres">
      <dgm:prSet presAssocID="{0289295C-B1A5-8C46-A996-40769CC234F6}" presName="node" presStyleLbl="node1" presStyleIdx="3" presStyleCnt="5">
        <dgm:presLayoutVars>
          <dgm:bulletEnabled val="1"/>
        </dgm:presLayoutVars>
      </dgm:prSet>
      <dgm:spPr/>
    </dgm:pt>
    <dgm:pt modelId="{7566C940-A6EB-684C-BCC5-F13CD753AEF9}" type="pres">
      <dgm:prSet presAssocID="{104C4AE3-E3BD-9441-9DDA-705D9773E6F2}" presName="sibTrans" presStyleLbl="sibTrans2D1" presStyleIdx="3" presStyleCnt="5"/>
      <dgm:spPr/>
    </dgm:pt>
    <dgm:pt modelId="{C4309FF5-16F0-7048-9CF1-BB80C87C8171}" type="pres">
      <dgm:prSet presAssocID="{104C4AE3-E3BD-9441-9DDA-705D9773E6F2}" presName="connectorText" presStyleLbl="sibTrans2D1" presStyleIdx="3" presStyleCnt="5"/>
      <dgm:spPr/>
    </dgm:pt>
    <dgm:pt modelId="{1F592C04-4A00-AA4A-9E95-2165FE63E037}" type="pres">
      <dgm:prSet presAssocID="{10BDA83D-2120-2043-B29C-01F362F6259C}" presName="node" presStyleLbl="node1" presStyleIdx="4" presStyleCnt="5">
        <dgm:presLayoutVars>
          <dgm:bulletEnabled val="1"/>
        </dgm:presLayoutVars>
      </dgm:prSet>
      <dgm:spPr/>
    </dgm:pt>
    <dgm:pt modelId="{CFACF15A-095A-AE49-B1EE-B238D7D3DC47}" type="pres">
      <dgm:prSet presAssocID="{C731E6E8-0690-1546-AD8D-5C7C656574AB}" presName="sibTrans" presStyleLbl="sibTrans2D1" presStyleIdx="4" presStyleCnt="5"/>
      <dgm:spPr/>
    </dgm:pt>
    <dgm:pt modelId="{EF6D0037-E795-D444-833C-6F7E6775DF09}" type="pres">
      <dgm:prSet presAssocID="{C731E6E8-0690-1546-AD8D-5C7C656574AB}" presName="connectorText" presStyleLbl="sibTrans2D1" presStyleIdx="4" presStyleCnt="5"/>
      <dgm:spPr/>
    </dgm:pt>
  </dgm:ptLst>
  <dgm:cxnLst>
    <dgm:cxn modelId="{3025EF00-888D-F647-A66C-FDDFE269370A}" type="presOf" srcId="{104C4AE3-E3BD-9441-9DDA-705D9773E6F2}" destId="{C4309FF5-16F0-7048-9CF1-BB80C87C8171}" srcOrd="1" destOrd="0" presId="urn:microsoft.com/office/officeart/2005/8/layout/cycle2"/>
    <dgm:cxn modelId="{722E2302-3516-3E4B-A1E2-A15FB5B6E889}" srcId="{53910799-13E2-8043-AA05-2ECA20138C40}" destId="{0289295C-B1A5-8C46-A996-40769CC234F6}" srcOrd="3" destOrd="0" parTransId="{57F64E41-6227-D040-AF44-30CED465B1F6}" sibTransId="{104C4AE3-E3BD-9441-9DDA-705D9773E6F2}"/>
    <dgm:cxn modelId="{B78CB709-C338-F240-919A-AB87175A6665}" srcId="{53910799-13E2-8043-AA05-2ECA20138C40}" destId="{10BDA83D-2120-2043-B29C-01F362F6259C}" srcOrd="4" destOrd="0" parTransId="{63A8BE8F-94F1-3645-B37E-1596A27E7A6D}" sibTransId="{C731E6E8-0690-1546-AD8D-5C7C656574AB}"/>
    <dgm:cxn modelId="{BE661819-7B24-1048-AC3F-A27B97271A57}" type="presOf" srcId="{104C4AE3-E3BD-9441-9DDA-705D9773E6F2}" destId="{7566C940-A6EB-684C-BCC5-F13CD753AEF9}" srcOrd="0" destOrd="0" presId="urn:microsoft.com/office/officeart/2005/8/layout/cycle2"/>
    <dgm:cxn modelId="{D70EFE1C-B703-5942-8AA5-6F5EBD146E3C}" type="presOf" srcId="{D00D9EC4-2AB7-6C49-B493-93497BB31C75}" destId="{417E1845-21F9-A149-B7CC-1ECC74715ADB}" srcOrd="1" destOrd="0" presId="urn:microsoft.com/office/officeart/2005/8/layout/cycle2"/>
    <dgm:cxn modelId="{F565744D-F31C-5C4E-BBB0-B3CCF833747D}" type="presOf" srcId="{53910799-13E2-8043-AA05-2ECA20138C40}" destId="{10D54EDB-1552-1945-9DC0-730FBE81CF2F}" srcOrd="0" destOrd="0" presId="urn:microsoft.com/office/officeart/2005/8/layout/cycle2"/>
    <dgm:cxn modelId="{DB8B2E51-0C38-DA4C-A901-9B56D987B74A}" type="presOf" srcId="{8995F148-6161-CC46-80D4-4C4106A00EB8}" destId="{DB362976-FD20-8B40-8D2B-DF561781F9DB}" srcOrd="1" destOrd="0" presId="urn:microsoft.com/office/officeart/2005/8/layout/cycle2"/>
    <dgm:cxn modelId="{E1741378-2902-434B-986F-93EAEF0B2206}" type="presOf" srcId="{AE49327C-44BD-BB43-BD11-9DD2128668F5}" destId="{3E5E38E4-677B-CA49-89FB-FF552B3AAFD5}" srcOrd="0" destOrd="0" presId="urn:microsoft.com/office/officeart/2005/8/layout/cycle2"/>
    <dgm:cxn modelId="{50AB0E80-5060-FE43-9129-D61EDDC4846B}" srcId="{53910799-13E2-8043-AA05-2ECA20138C40}" destId="{A7E4C30D-FA13-D74F-A6C1-7129CA82003C}" srcOrd="2" destOrd="0" parTransId="{60A4568C-1FD3-BD4D-A06E-9963175D5984}" sibTransId="{8995F148-6161-CC46-80D4-4C4106A00EB8}"/>
    <dgm:cxn modelId="{B2B63591-411B-7741-91E3-DB4BB9ADE5E7}" type="presOf" srcId="{AC032014-DC96-4641-A2BD-783F2C34C99E}" destId="{7822E12D-5589-5641-8968-2C60F278AFCE}" srcOrd="0" destOrd="0" presId="urn:microsoft.com/office/officeart/2005/8/layout/cycle2"/>
    <dgm:cxn modelId="{39AB3D93-E925-0542-8092-BE28F3FCE03F}" type="presOf" srcId="{AE49327C-44BD-BB43-BD11-9DD2128668F5}" destId="{5781F130-4930-EC43-812C-B52542704B87}" srcOrd="1" destOrd="0" presId="urn:microsoft.com/office/officeart/2005/8/layout/cycle2"/>
    <dgm:cxn modelId="{FF0F239C-4F22-E84D-BBAA-7FCAB1E1BC63}" type="presOf" srcId="{C731E6E8-0690-1546-AD8D-5C7C656574AB}" destId="{EF6D0037-E795-D444-833C-6F7E6775DF09}" srcOrd="1" destOrd="0" presId="urn:microsoft.com/office/officeart/2005/8/layout/cycle2"/>
    <dgm:cxn modelId="{BAE6C7AA-A820-E94E-BB1E-A2AED9491040}" type="presOf" srcId="{8995F148-6161-CC46-80D4-4C4106A00EB8}" destId="{ACF88890-915B-0644-952D-813A63D379C7}" srcOrd="0" destOrd="0" presId="urn:microsoft.com/office/officeart/2005/8/layout/cycle2"/>
    <dgm:cxn modelId="{EE2E77B8-EFAE-5B43-B5A3-8697FAA62D4F}" type="presOf" srcId="{EE5BB78B-3119-D844-9A6C-1D7A3098769C}" destId="{C073FDA0-EACE-5A43-8600-63F382AFB715}" srcOrd="0" destOrd="0" presId="urn:microsoft.com/office/officeart/2005/8/layout/cycle2"/>
    <dgm:cxn modelId="{A04B98BF-5248-F04E-80D7-2F9449C1569A}" type="presOf" srcId="{C731E6E8-0690-1546-AD8D-5C7C656574AB}" destId="{CFACF15A-095A-AE49-B1EE-B238D7D3DC47}" srcOrd="0" destOrd="0" presId="urn:microsoft.com/office/officeart/2005/8/layout/cycle2"/>
    <dgm:cxn modelId="{7F5E5EC1-BA97-784D-9E61-CAA02FBE2162}" type="presOf" srcId="{0289295C-B1A5-8C46-A996-40769CC234F6}" destId="{1F3AC3B1-5A94-044F-A1AF-2678FFB5C50D}" srcOrd="0" destOrd="0" presId="urn:microsoft.com/office/officeart/2005/8/layout/cycle2"/>
    <dgm:cxn modelId="{40AB42D9-C210-0745-B64B-15F4B6E2F91E}" type="presOf" srcId="{D00D9EC4-2AB7-6C49-B493-93497BB31C75}" destId="{F09DF994-6F8E-5B4D-ABFB-382DF50DFC53}" srcOrd="0" destOrd="0" presId="urn:microsoft.com/office/officeart/2005/8/layout/cycle2"/>
    <dgm:cxn modelId="{E421DBDA-7EBD-8841-A7B6-31FBF4AC3AFB}" type="presOf" srcId="{10BDA83D-2120-2043-B29C-01F362F6259C}" destId="{1F592C04-4A00-AA4A-9E95-2165FE63E037}" srcOrd="0" destOrd="0" presId="urn:microsoft.com/office/officeart/2005/8/layout/cycle2"/>
    <dgm:cxn modelId="{24EF53DC-A0F2-7345-BAED-DE50F34FEF69}" srcId="{53910799-13E2-8043-AA05-2ECA20138C40}" destId="{AC032014-DC96-4641-A2BD-783F2C34C99E}" srcOrd="0" destOrd="0" parTransId="{626014C0-689E-7D4E-9FDC-8FFA8EDFDA3B}" sibTransId="{D00D9EC4-2AB7-6C49-B493-93497BB31C75}"/>
    <dgm:cxn modelId="{60F03BF0-5A9E-2D46-85D4-6AA4CB94B67A}" type="presOf" srcId="{A7E4C30D-FA13-D74F-A6C1-7129CA82003C}" destId="{4CEA2B4A-09EF-7A4C-912C-329F81962BD6}" srcOrd="0" destOrd="0" presId="urn:microsoft.com/office/officeart/2005/8/layout/cycle2"/>
    <dgm:cxn modelId="{FC408BF0-F827-A64B-BC13-20378066B89E}" srcId="{53910799-13E2-8043-AA05-2ECA20138C40}" destId="{EE5BB78B-3119-D844-9A6C-1D7A3098769C}" srcOrd="1" destOrd="0" parTransId="{23C9186D-B4C5-204E-B0B4-6611B6108B24}" sibTransId="{AE49327C-44BD-BB43-BD11-9DD2128668F5}"/>
    <dgm:cxn modelId="{6BC27E70-5E78-A74B-9770-A667EAC830D9}" type="presParOf" srcId="{10D54EDB-1552-1945-9DC0-730FBE81CF2F}" destId="{7822E12D-5589-5641-8968-2C60F278AFCE}" srcOrd="0" destOrd="0" presId="urn:microsoft.com/office/officeart/2005/8/layout/cycle2"/>
    <dgm:cxn modelId="{439A2909-414C-8148-94CC-A4DE3DD70A37}" type="presParOf" srcId="{10D54EDB-1552-1945-9DC0-730FBE81CF2F}" destId="{F09DF994-6F8E-5B4D-ABFB-382DF50DFC53}" srcOrd="1" destOrd="0" presId="urn:microsoft.com/office/officeart/2005/8/layout/cycle2"/>
    <dgm:cxn modelId="{4CA66717-BD6B-C84F-BE79-B1736C4A5F9E}" type="presParOf" srcId="{F09DF994-6F8E-5B4D-ABFB-382DF50DFC53}" destId="{417E1845-21F9-A149-B7CC-1ECC74715ADB}" srcOrd="0" destOrd="0" presId="urn:microsoft.com/office/officeart/2005/8/layout/cycle2"/>
    <dgm:cxn modelId="{16A1CBED-5C04-0C42-8CC5-CE2F8767D873}" type="presParOf" srcId="{10D54EDB-1552-1945-9DC0-730FBE81CF2F}" destId="{C073FDA0-EACE-5A43-8600-63F382AFB715}" srcOrd="2" destOrd="0" presId="urn:microsoft.com/office/officeart/2005/8/layout/cycle2"/>
    <dgm:cxn modelId="{72C5B1A5-6D8B-B64F-B634-F5220B7CA268}" type="presParOf" srcId="{10D54EDB-1552-1945-9DC0-730FBE81CF2F}" destId="{3E5E38E4-677B-CA49-89FB-FF552B3AAFD5}" srcOrd="3" destOrd="0" presId="urn:microsoft.com/office/officeart/2005/8/layout/cycle2"/>
    <dgm:cxn modelId="{09D58C8C-C442-8343-A2B0-4FF8D29149DD}" type="presParOf" srcId="{3E5E38E4-677B-CA49-89FB-FF552B3AAFD5}" destId="{5781F130-4930-EC43-812C-B52542704B87}" srcOrd="0" destOrd="0" presId="urn:microsoft.com/office/officeart/2005/8/layout/cycle2"/>
    <dgm:cxn modelId="{7A5E5F4E-4972-3F44-9D37-8BD53CFE19BC}" type="presParOf" srcId="{10D54EDB-1552-1945-9DC0-730FBE81CF2F}" destId="{4CEA2B4A-09EF-7A4C-912C-329F81962BD6}" srcOrd="4" destOrd="0" presId="urn:microsoft.com/office/officeart/2005/8/layout/cycle2"/>
    <dgm:cxn modelId="{B811B453-C7E7-1648-A194-C7B34BFC69B9}" type="presParOf" srcId="{10D54EDB-1552-1945-9DC0-730FBE81CF2F}" destId="{ACF88890-915B-0644-952D-813A63D379C7}" srcOrd="5" destOrd="0" presId="urn:microsoft.com/office/officeart/2005/8/layout/cycle2"/>
    <dgm:cxn modelId="{A9F3B2A5-C118-CD4C-87FA-DE2F882C95CE}" type="presParOf" srcId="{ACF88890-915B-0644-952D-813A63D379C7}" destId="{DB362976-FD20-8B40-8D2B-DF561781F9DB}" srcOrd="0" destOrd="0" presId="urn:microsoft.com/office/officeart/2005/8/layout/cycle2"/>
    <dgm:cxn modelId="{B00B2F06-831A-DD4E-850D-57899EBE017B}" type="presParOf" srcId="{10D54EDB-1552-1945-9DC0-730FBE81CF2F}" destId="{1F3AC3B1-5A94-044F-A1AF-2678FFB5C50D}" srcOrd="6" destOrd="0" presId="urn:microsoft.com/office/officeart/2005/8/layout/cycle2"/>
    <dgm:cxn modelId="{574A3893-D467-EE4D-B53D-DF7660E14E63}" type="presParOf" srcId="{10D54EDB-1552-1945-9DC0-730FBE81CF2F}" destId="{7566C940-A6EB-684C-BCC5-F13CD753AEF9}" srcOrd="7" destOrd="0" presId="urn:microsoft.com/office/officeart/2005/8/layout/cycle2"/>
    <dgm:cxn modelId="{ECC7B46C-6E86-6647-9D2A-92BF88683A78}" type="presParOf" srcId="{7566C940-A6EB-684C-BCC5-F13CD753AEF9}" destId="{C4309FF5-16F0-7048-9CF1-BB80C87C8171}" srcOrd="0" destOrd="0" presId="urn:microsoft.com/office/officeart/2005/8/layout/cycle2"/>
    <dgm:cxn modelId="{C1237E2D-3AAE-BB49-93B5-37CB771630EC}" type="presParOf" srcId="{10D54EDB-1552-1945-9DC0-730FBE81CF2F}" destId="{1F592C04-4A00-AA4A-9E95-2165FE63E037}" srcOrd="8" destOrd="0" presId="urn:microsoft.com/office/officeart/2005/8/layout/cycle2"/>
    <dgm:cxn modelId="{33469C08-C707-6544-8385-D6E0B08F836B}" type="presParOf" srcId="{10D54EDB-1552-1945-9DC0-730FBE81CF2F}" destId="{CFACF15A-095A-AE49-B1EE-B238D7D3DC47}" srcOrd="9" destOrd="0" presId="urn:microsoft.com/office/officeart/2005/8/layout/cycle2"/>
    <dgm:cxn modelId="{7CE81AF7-C42D-D84C-88A3-06F28EE11688}" type="presParOf" srcId="{CFACF15A-095A-AE49-B1EE-B238D7D3DC47}" destId="{EF6D0037-E795-D444-833C-6F7E6775DF09}"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73FDCD-F2E3-B543-8756-F3EC7E24D20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en-US"/>
        </a:p>
      </dgm:t>
    </dgm:pt>
    <dgm:pt modelId="{40753C61-0562-534F-8B46-AEBE693E8E2E}">
      <dgm:prSet phldrT="[Text]" phldr="1" custT="1"/>
      <dgm:spPr/>
      <dgm:t>
        <a:bodyPr/>
        <a:lstStyle/>
        <a:p>
          <a:endParaRPr lang="en-US" sz="2300">
            <a:solidFill>
              <a:schemeClr val="tx1">
                <a:lumMod val="50000"/>
                <a:lumOff val="50000"/>
              </a:schemeClr>
            </a:solidFill>
            <a:latin typeface="Lato Regular"/>
            <a:cs typeface="Lato Regular"/>
          </a:endParaRPr>
        </a:p>
      </dgm:t>
    </dgm:pt>
    <dgm:pt modelId="{C9167229-424D-5245-A802-AFFC54274A1E}" type="par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0D5F59AE-F96E-004E-B0B1-F5957971DA9F}" type="sib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767D1C04-10BF-F644-8605-5804445148FC}">
      <dgm:prSet phldrT="[Text]" phldr="1" custT="1"/>
      <dgm:spPr/>
      <dgm:t>
        <a:bodyPr/>
        <a:lstStyle/>
        <a:p>
          <a:endParaRPr lang="en-US" sz="2300">
            <a:solidFill>
              <a:schemeClr val="tx1">
                <a:lumMod val="50000"/>
                <a:lumOff val="50000"/>
              </a:schemeClr>
            </a:solidFill>
            <a:latin typeface="Lato Regular"/>
            <a:cs typeface="Lato Regular"/>
          </a:endParaRPr>
        </a:p>
      </dgm:t>
    </dgm:pt>
    <dgm:pt modelId="{45EC17B7-56A3-5E47-96F9-2D18501E8285}" type="par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6362BEF9-4F02-3343-9FBE-D33663E16BF0}" type="sib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DFDE5FF8-4F4D-E94E-9DA8-98976C97C7FC}">
      <dgm:prSet phldrT="[Text]" phldr="1" custT="1"/>
      <dgm:spPr/>
      <dgm:t>
        <a:bodyPr/>
        <a:lstStyle/>
        <a:p>
          <a:endParaRPr lang="en-US" sz="2300">
            <a:solidFill>
              <a:schemeClr val="tx1">
                <a:lumMod val="50000"/>
                <a:lumOff val="50000"/>
              </a:schemeClr>
            </a:solidFill>
            <a:latin typeface="Lato Regular"/>
            <a:cs typeface="Lato Regular"/>
          </a:endParaRPr>
        </a:p>
      </dgm:t>
    </dgm:pt>
    <dgm:pt modelId="{B55C4322-F164-6D49-8707-36EEF3BD0014}" type="par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ED34076D-0F48-0341-8419-2F98D6EA94D2}" type="sib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54B682DF-C728-F841-A37A-46AC0C60F8B5}">
      <dgm:prSet phldrT="[Text]" phldr="1" custT="1"/>
      <dgm:spPr/>
      <dgm:t>
        <a:bodyPr/>
        <a:lstStyle/>
        <a:p>
          <a:endParaRPr lang="en-US" sz="2300">
            <a:solidFill>
              <a:schemeClr val="tx1">
                <a:lumMod val="50000"/>
                <a:lumOff val="50000"/>
              </a:schemeClr>
            </a:solidFill>
            <a:latin typeface="Lato Regular"/>
            <a:cs typeface="Lato Regular"/>
          </a:endParaRPr>
        </a:p>
      </dgm:t>
    </dgm:pt>
    <dgm:pt modelId="{5622E29B-1331-0142-9A6E-E62F57A03C5F}" type="par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B170C118-85D8-AE44-A01C-5EDF41B736B5}" type="sib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2AA1C336-AB36-AF4E-AB0F-11EDC7E118B4}">
      <dgm:prSet phldrT="[Text]" phldr="1" custT="1"/>
      <dgm:spPr/>
      <dgm:t>
        <a:bodyPr/>
        <a:lstStyle/>
        <a:p>
          <a:endParaRPr lang="en-US" sz="2300">
            <a:solidFill>
              <a:schemeClr val="tx1">
                <a:lumMod val="50000"/>
                <a:lumOff val="50000"/>
              </a:schemeClr>
            </a:solidFill>
            <a:latin typeface="Lato Regular"/>
            <a:cs typeface="Lato Regular"/>
          </a:endParaRPr>
        </a:p>
      </dgm:t>
    </dgm:pt>
    <dgm:pt modelId="{D556022B-A6B0-1B47-9C09-59D82F90E0AC}" type="par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2D09DD7F-848C-0B40-B853-46DB0C742E42}" type="sib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413ABF95-499D-034E-9CF7-58BE6E86513B}">
      <dgm:prSet phldrT="[Text]" phldr="1" custT="1"/>
      <dgm:spPr/>
      <dgm:t>
        <a:bodyPr/>
        <a:lstStyle/>
        <a:p>
          <a:endParaRPr lang="en-US" sz="2300">
            <a:solidFill>
              <a:schemeClr val="tx1">
                <a:lumMod val="50000"/>
                <a:lumOff val="50000"/>
              </a:schemeClr>
            </a:solidFill>
            <a:latin typeface="Lato Regular"/>
            <a:cs typeface="Lato Regular"/>
          </a:endParaRPr>
        </a:p>
      </dgm:t>
    </dgm:pt>
    <dgm:pt modelId="{66174535-6A75-7749-A836-FFC7C9F2CBAD}" type="par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307693D3-A763-1640-9146-ED64233D4D68}" type="sib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BF303DEF-81E5-C945-A0E8-8EFCB1EEEF44}">
      <dgm:prSet phldrT="[Text]" phldr="1" custT="1"/>
      <dgm:spPr/>
      <dgm:t>
        <a:bodyPr/>
        <a:lstStyle/>
        <a:p>
          <a:endParaRPr lang="en-US" sz="2300">
            <a:solidFill>
              <a:schemeClr val="tx1">
                <a:lumMod val="50000"/>
                <a:lumOff val="50000"/>
              </a:schemeClr>
            </a:solidFill>
            <a:latin typeface="Lato Regular"/>
            <a:cs typeface="Lato Regular"/>
          </a:endParaRPr>
        </a:p>
      </dgm:t>
    </dgm:pt>
    <dgm:pt modelId="{A315CA57-CE66-7D45-8B95-67E2185070AA}" type="par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FD99B24A-EB6C-694D-BB75-35E3BE9062E7}" type="sib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7EB32F71-7A12-2A4F-9749-F3D3DE29B03E}">
      <dgm:prSet phldrT="[Text]" phldr="1" custT="1"/>
      <dgm:spPr/>
      <dgm:t>
        <a:bodyPr/>
        <a:lstStyle/>
        <a:p>
          <a:endParaRPr lang="en-US" sz="2300">
            <a:solidFill>
              <a:schemeClr val="tx1">
                <a:lumMod val="50000"/>
                <a:lumOff val="50000"/>
              </a:schemeClr>
            </a:solidFill>
            <a:latin typeface="Lato Regular"/>
            <a:cs typeface="Lato Regular"/>
          </a:endParaRPr>
        </a:p>
      </dgm:t>
    </dgm:pt>
    <dgm:pt modelId="{36708E08-0BCF-6746-8F16-6FBE1BAE0BE4}" type="par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3320ABBE-B336-F543-BAB5-623563634985}" type="sib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033E76F9-7BCF-9E47-8B4C-87D299BCA56F}">
      <dgm:prSet phldrT="[Text]" phldr="1" custT="1"/>
      <dgm:spPr/>
      <dgm:t>
        <a:bodyPr/>
        <a:lstStyle/>
        <a:p>
          <a:endParaRPr lang="en-US" sz="2300">
            <a:solidFill>
              <a:schemeClr val="tx1">
                <a:lumMod val="50000"/>
                <a:lumOff val="50000"/>
              </a:schemeClr>
            </a:solidFill>
            <a:latin typeface="Lato Regular"/>
            <a:cs typeface="Lato Regular"/>
          </a:endParaRPr>
        </a:p>
      </dgm:t>
    </dgm:pt>
    <dgm:pt modelId="{FEBBA7DA-AA33-6D4C-93E6-A595111F0958}" type="par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AAA65CD2-D805-AC48-ABC3-242F5A3069A7}" type="sib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E828543E-4944-CA40-97E9-EF7230F352BE}">
      <dgm:prSet custT="1"/>
      <dgm:spPr/>
      <dgm:t>
        <a:bodyPr/>
        <a:lstStyle/>
        <a:p>
          <a:endParaRPr lang="en-US" sz="2300">
            <a:solidFill>
              <a:schemeClr val="tx1">
                <a:lumMod val="50000"/>
                <a:lumOff val="50000"/>
              </a:schemeClr>
            </a:solidFill>
            <a:latin typeface="Lato Regular"/>
            <a:cs typeface="Lato Regular"/>
          </a:endParaRPr>
        </a:p>
      </dgm:t>
    </dgm:pt>
    <dgm:pt modelId="{C910ECAF-429B-AA4A-A158-4B9F28D302B9}" type="par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4F9AEB-0F3F-764D-AF15-C96A0A5F484F}" type="sib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28A99C-CDCF-3740-8BF3-8C27A5E146A0}" type="pres">
      <dgm:prSet presAssocID="{4773FDCD-F2E3-B543-8756-F3EC7E24D202}" presName="theList" presStyleCnt="0">
        <dgm:presLayoutVars>
          <dgm:dir/>
          <dgm:animLvl val="lvl"/>
          <dgm:resizeHandles val="exact"/>
        </dgm:presLayoutVars>
      </dgm:prSet>
      <dgm:spPr/>
    </dgm:pt>
    <dgm:pt modelId="{2355919C-E359-5443-9663-39BA3C0DCE87}" type="pres">
      <dgm:prSet presAssocID="{40753C61-0562-534F-8B46-AEBE693E8E2E}" presName="compNode" presStyleCnt="0"/>
      <dgm:spPr/>
    </dgm:pt>
    <dgm:pt modelId="{2B257E00-C7B4-8845-803B-34DF9154E858}" type="pres">
      <dgm:prSet presAssocID="{40753C61-0562-534F-8B46-AEBE693E8E2E}" presName="noGeometry" presStyleCnt="0"/>
      <dgm:spPr/>
    </dgm:pt>
    <dgm:pt modelId="{5E6FC755-9153-8247-8A02-F89A857C01C5}" type="pres">
      <dgm:prSet presAssocID="{40753C61-0562-534F-8B46-AEBE693E8E2E}" presName="childTextVisible" presStyleLbl="bgAccFollowNode1" presStyleIdx="0" presStyleCnt="4">
        <dgm:presLayoutVars>
          <dgm:bulletEnabled val="1"/>
        </dgm:presLayoutVars>
      </dgm:prSet>
      <dgm:spPr/>
    </dgm:pt>
    <dgm:pt modelId="{5A13498A-1EA8-B749-9C21-1C0D370268FC}" type="pres">
      <dgm:prSet presAssocID="{40753C61-0562-534F-8B46-AEBE693E8E2E}" presName="childTextHidden" presStyleLbl="bgAccFollowNode1" presStyleIdx="0" presStyleCnt="4"/>
      <dgm:spPr/>
    </dgm:pt>
    <dgm:pt modelId="{DDEF8714-54D5-5C49-9699-CD9920B51D84}" type="pres">
      <dgm:prSet presAssocID="{40753C61-0562-534F-8B46-AEBE693E8E2E}" presName="parentText" presStyleLbl="node1" presStyleIdx="0" presStyleCnt="4">
        <dgm:presLayoutVars>
          <dgm:chMax val="1"/>
          <dgm:bulletEnabled val="1"/>
        </dgm:presLayoutVars>
      </dgm:prSet>
      <dgm:spPr/>
    </dgm:pt>
    <dgm:pt modelId="{CA12A9DC-8752-0047-A52C-80EC0292BAF7}" type="pres">
      <dgm:prSet presAssocID="{40753C61-0562-534F-8B46-AEBE693E8E2E}" presName="aSpace" presStyleCnt="0"/>
      <dgm:spPr/>
    </dgm:pt>
    <dgm:pt modelId="{C61A8F0D-4B76-794E-8A45-E4AE101D9D41}" type="pres">
      <dgm:prSet presAssocID="{54B682DF-C728-F841-A37A-46AC0C60F8B5}" presName="compNode" presStyleCnt="0"/>
      <dgm:spPr/>
    </dgm:pt>
    <dgm:pt modelId="{C59DBA4B-78FE-ED47-8E43-CF415A164DDC}" type="pres">
      <dgm:prSet presAssocID="{54B682DF-C728-F841-A37A-46AC0C60F8B5}" presName="noGeometry" presStyleCnt="0"/>
      <dgm:spPr/>
    </dgm:pt>
    <dgm:pt modelId="{981DF769-64E2-3943-AD42-34BB73F5913F}" type="pres">
      <dgm:prSet presAssocID="{54B682DF-C728-F841-A37A-46AC0C60F8B5}" presName="childTextVisible" presStyleLbl="bgAccFollowNode1" presStyleIdx="1" presStyleCnt="4">
        <dgm:presLayoutVars>
          <dgm:bulletEnabled val="1"/>
        </dgm:presLayoutVars>
      </dgm:prSet>
      <dgm:spPr/>
    </dgm:pt>
    <dgm:pt modelId="{30ED489D-977D-4D4D-8F9C-8F2FF5089E86}" type="pres">
      <dgm:prSet presAssocID="{54B682DF-C728-F841-A37A-46AC0C60F8B5}" presName="childTextHidden" presStyleLbl="bgAccFollowNode1" presStyleIdx="1" presStyleCnt="4"/>
      <dgm:spPr/>
    </dgm:pt>
    <dgm:pt modelId="{0ACB4A5E-4DDA-DB4D-9E96-9BD98BF53CBD}" type="pres">
      <dgm:prSet presAssocID="{54B682DF-C728-F841-A37A-46AC0C60F8B5}" presName="parentText" presStyleLbl="node1" presStyleIdx="1" presStyleCnt="4">
        <dgm:presLayoutVars>
          <dgm:chMax val="1"/>
          <dgm:bulletEnabled val="1"/>
        </dgm:presLayoutVars>
      </dgm:prSet>
      <dgm:spPr/>
    </dgm:pt>
    <dgm:pt modelId="{48DA424E-5515-414D-A820-C7002E7F6525}" type="pres">
      <dgm:prSet presAssocID="{54B682DF-C728-F841-A37A-46AC0C60F8B5}" presName="aSpace" presStyleCnt="0"/>
      <dgm:spPr/>
    </dgm:pt>
    <dgm:pt modelId="{F6616FD5-A118-F646-B1EF-759E28DA6D2F}" type="pres">
      <dgm:prSet presAssocID="{BF303DEF-81E5-C945-A0E8-8EFCB1EEEF44}" presName="compNode" presStyleCnt="0"/>
      <dgm:spPr/>
    </dgm:pt>
    <dgm:pt modelId="{17642866-C229-024E-96AC-C413D115A75F}" type="pres">
      <dgm:prSet presAssocID="{BF303DEF-81E5-C945-A0E8-8EFCB1EEEF44}" presName="noGeometry" presStyleCnt="0"/>
      <dgm:spPr/>
    </dgm:pt>
    <dgm:pt modelId="{FF79C277-9F5F-D247-BF3E-718478CD9770}" type="pres">
      <dgm:prSet presAssocID="{BF303DEF-81E5-C945-A0E8-8EFCB1EEEF44}" presName="childTextVisible" presStyleLbl="bgAccFollowNode1" presStyleIdx="2" presStyleCnt="4">
        <dgm:presLayoutVars>
          <dgm:bulletEnabled val="1"/>
        </dgm:presLayoutVars>
      </dgm:prSet>
      <dgm:spPr/>
    </dgm:pt>
    <dgm:pt modelId="{75706CE8-0243-F741-B60B-CD0DC6470346}" type="pres">
      <dgm:prSet presAssocID="{BF303DEF-81E5-C945-A0E8-8EFCB1EEEF44}" presName="childTextHidden" presStyleLbl="bgAccFollowNode1" presStyleIdx="2" presStyleCnt="4"/>
      <dgm:spPr/>
    </dgm:pt>
    <dgm:pt modelId="{7EC446CB-C33A-964F-83B2-8F780FC99CCB}" type="pres">
      <dgm:prSet presAssocID="{BF303DEF-81E5-C945-A0E8-8EFCB1EEEF44}" presName="parentText" presStyleLbl="node1" presStyleIdx="2" presStyleCnt="4">
        <dgm:presLayoutVars>
          <dgm:chMax val="1"/>
          <dgm:bulletEnabled val="1"/>
        </dgm:presLayoutVars>
      </dgm:prSet>
      <dgm:spPr/>
    </dgm:pt>
    <dgm:pt modelId="{1E20D69F-005C-9F44-8647-D7F7AD6AD1FA}" type="pres">
      <dgm:prSet presAssocID="{BF303DEF-81E5-C945-A0E8-8EFCB1EEEF44}" presName="aSpace" presStyleCnt="0"/>
      <dgm:spPr/>
    </dgm:pt>
    <dgm:pt modelId="{15EF3F01-4E18-6C4B-9AF5-335D65E5D972}" type="pres">
      <dgm:prSet presAssocID="{E828543E-4944-CA40-97E9-EF7230F352BE}" presName="compNode" presStyleCnt="0"/>
      <dgm:spPr/>
    </dgm:pt>
    <dgm:pt modelId="{841F215A-7493-3A4F-A41A-8F97071C1E54}" type="pres">
      <dgm:prSet presAssocID="{E828543E-4944-CA40-97E9-EF7230F352BE}" presName="noGeometry" presStyleCnt="0"/>
      <dgm:spPr/>
    </dgm:pt>
    <dgm:pt modelId="{B78A7BC2-EA64-B84A-BED4-43043A9C473C}" type="pres">
      <dgm:prSet presAssocID="{E828543E-4944-CA40-97E9-EF7230F352BE}" presName="childTextVisible" presStyleLbl="bgAccFollowNode1" presStyleIdx="3" presStyleCnt="4">
        <dgm:presLayoutVars>
          <dgm:bulletEnabled val="1"/>
        </dgm:presLayoutVars>
      </dgm:prSet>
      <dgm:spPr/>
    </dgm:pt>
    <dgm:pt modelId="{68DBBE1B-6BE0-2845-B7B0-8F2765A84CCF}" type="pres">
      <dgm:prSet presAssocID="{E828543E-4944-CA40-97E9-EF7230F352BE}" presName="childTextHidden" presStyleLbl="bgAccFollowNode1" presStyleIdx="3" presStyleCnt="4"/>
      <dgm:spPr/>
    </dgm:pt>
    <dgm:pt modelId="{A3D8578D-9DAF-A642-A64D-DAC7BB31BD92}" type="pres">
      <dgm:prSet presAssocID="{E828543E-4944-CA40-97E9-EF7230F352BE}" presName="parentText" presStyleLbl="node1" presStyleIdx="3" presStyleCnt="4">
        <dgm:presLayoutVars>
          <dgm:chMax val="1"/>
          <dgm:bulletEnabled val="1"/>
        </dgm:presLayoutVars>
      </dgm:prSet>
      <dgm:spPr/>
    </dgm:pt>
  </dgm:ptLst>
  <dgm:cxnLst>
    <dgm:cxn modelId="{E3BAB409-4FF6-3B44-9903-4C9D07483684}" type="presOf" srcId="{4773FDCD-F2E3-B543-8756-F3EC7E24D202}" destId="{3E28A99C-CDCF-3740-8BF3-8C27A5E146A0}" srcOrd="0" destOrd="0" presId="urn:microsoft.com/office/officeart/2005/8/layout/hProcess6"/>
    <dgm:cxn modelId="{1816970F-C98D-8D42-BB94-BE800ADBC02A}" type="presOf" srcId="{BF303DEF-81E5-C945-A0E8-8EFCB1EEEF44}" destId="{7EC446CB-C33A-964F-83B2-8F780FC99CCB}" srcOrd="0" destOrd="0" presId="urn:microsoft.com/office/officeart/2005/8/layout/hProcess6"/>
    <dgm:cxn modelId="{D907EB22-527D-5C46-ADFC-3DAFC89F60F3}" type="presOf" srcId="{DFDE5FF8-4F4D-E94E-9DA8-98976C97C7FC}" destId="{5E6FC755-9153-8247-8A02-F89A857C01C5}" srcOrd="0" destOrd="1" presId="urn:microsoft.com/office/officeart/2005/8/layout/hProcess6"/>
    <dgm:cxn modelId="{E1312829-AFFA-9B46-90C4-115EBA81FB01}" srcId="{54B682DF-C728-F841-A37A-46AC0C60F8B5}" destId="{413ABF95-499D-034E-9CF7-58BE6E86513B}" srcOrd="1" destOrd="0" parTransId="{66174535-6A75-7749-A836-FFC7C9F2CBAD}" sibTransId="{307693D3-A763-1640-9146-ED64233D4D68}"/>
    <dgm:cxn modelId="{876F7229-B8DC-6B4A-B664-6EBB97BC6413}" type="presOf" srcId="{033E76F9-7BCF-9E47-8B4C-87D299BCA56F}" destId="{FF79C277-9F5F-D247-BF3E-718478CD9770}" srcOrd="0" destOrd="1" presId="urn:microsoft.com/office/officeart/2005/8/layout/hProcess6"/>
    <dgm:cxn modelId="{1C585132-21CA-5F40-8908-34578B7BC28F}" type="presOf" srcId="{54B682DF-C728-F841-A37A-46AC0C60F8B5}" destId="{0ACB4A5E-4DDA-DB4D-9E96-9BD98BF53CBD}" srcOrd="0" destOrd="0" presId="urn:microsoft.com/office/officeart/2005/8/layout/hProcess6"/>
    <dgm:cxn modelId="{12D31839-EBA3-4944-A7FD-CF0DF0CFB2D2}" type="presOf" srcId="{033E76F9-7BCF-9E47-8B4C-87D299BCA56F}" destId="{75706CE8-0243-F741-B60B-CD0DC6470346}" srcOrd="1" destOrd="1" presId="urn:microsoft.com/office/officeart/2005/8/layout/hProcess6"/>
    <dgm:cxn modelId="{2E4EAE39-B575-3B49-B818-5A5027829522}" srcId="{54B682DF-C728-F841-A37A-46AC0C60F8B5}" destId="{2AA1C336-AB36-AF4E-AB0F-11EDC7E118B4}" srcOrd="0" destOrd="0" parTransId="{D556022B-A6B0-1B47-9C09-59D82F90E0AC}" sibTransId="{2D09DD7F-848C-0B40-B853-46DB0C742E42}"/>
    <dgm:cxn modelId="{FD8EC14D-32F9-834E-A0E9-984E72690E62}" type="presOf" srcId="{413ABF95-499D-034E-9CF7-58BE6E86513B}" destId="{30ED489D-977D-4D4D-8F9C-8F2FF5089E86}" srcOrd="1" destOrd="1" presId="urn:microsoft.com/office/officeart/2005/8/layout/hProcess6"/>
    <dgm:cxn modelId="{E60D1E56-F24F-AE4F-A1CF-0B3E6FF3CDE1}" srcId="{4773FDCD-F2E3-B543-8756-F3EC7E24D202}" destId="{54B682DF-C728-F841-A37A-46AC0C60F8B5}" srcOrd="1" destOrd="0" parTransId="{5622E29B-1331-0142-9A6E-E62F57A03C5F}" sibTransId="{B170C118-85D8-AE44-A01C-5EDF41B736B5}"/>
    <dgm:cxn modelId="{FFAA4665-078D-2B4C-A21A-F9123CFFFE68}" type="presOf" srcId="{2AA1C336-AB36-AF4E-AB0F-11EDC7E118B4}" destId="{981DF769-64E2-3943-AD42-34BB73F5913F}" srcOrd="0" destOrd="0" presId="urn:microsoft.com/office/officeart/2005/8/layout/hProcess6"/>
    <dgm:cxn modelId="{74A6B270-58EC-2247-98CA-8FC969EAF5C6}" srcId="{BF303DEF-81E5-C945-A0E8-8EFCB1EEEF44}" destId="{033E76F9-7BCF-9E47-8B4C-87D299BCA56F}" srcOrd="1" destOrd="0" parTransId="{FEBBA7DA-AA33-6D4C-93E6-A595111F0958}" sibTransId="{AAA65CD2-D805-AC48-ABC3-242F5A3069A7}"/>
    <dgm:cxn modelId="{1CC8EB72-2A8D-2541-8181-4E3A1D554D4A}" type="presOf" srcId="{2AA1C336-AB36-AF4E-AB0F-11EDC7E118B4}" destId="{30ED489D-977D-4D4D-8F9C-8F2FF5089E86}" srcOrd="1" destOrd="0" presId="urn:microsoft.com/office/officeart/2005/8/layout/hProcess6"/>
    <dgm:cxn modelId="{19573876-00B2-5C4F-A3A3-757B1FE0ABBE}" srcId="{4773FDCD-F2E3-B543-8756-F3EC7E24D202}" destId="{E828543E-4944-CA40-97E9-EF7230F352BE}" srcOrd="3" destOrd="0" parTransId="{C910ECAF-429B-AA4A-A158-4B9F28D302B9}" sibTransId="{3E4F9AEB-0F3F-764D-AF15-C96A0A5F484F}"/>
    <dgm:cxn modelId="{5B616890-6C6F-704A-97D1-8E321CDDB564}" srcId="{40753C61-0562-534F-8B46-AEBE693E8E2E}" destId="{DFDE5FF8-4F4D-E94E-9DA8-98976C97C7FC}" srcOrd="1" destOrd="0" parTransId="{B55C4322-F164-6D49-8707-36EEF3BD0014}" sibTransId="{ED34076D-0F48-0341-8419-2F98D6EA94D2}"/>
    <dgm:cxn modelId="{D027D193-742B-CF4B-9B0C-C0D966ADA832}" srcId="{BF303DEF-81E5-C945-A0E8-8EFCB1EEEF44}" destId="{7EB32F71-7A12-2A4F-9749-F3D3DE29B03E}" srcOrd="0" destOrd="0" parTransId="{36708E08-0BCF-6746-8F16-6FBE1BAE0BE4}" sibTransId="{3320ABBE-B336-F543-BAB5-623563634985}"/>
    <dgm:cxn modelId="{D48569A6-D7D4-DC44-9239-45BF0A6DB7CD}" srcId="{4773FDCD-F2E3-B543-8756-F3EC7E24D202}" destId="{BF303DEF-81E5-C945-A0E8-8EFCB1EEEF44}" srcOrd="2" destOrd="0" parTransId="{A315CA57-CE66-7D45-8B95-67E2185070AA}" sibTransId="{FD99B24A-EB6C-694D-BB75-35E3BE9062E7}"/>
    <dgm:cxn modelId="{C0018AB0-F30B-464E-91BB-EFEE819B0DA7}" type="presOf" srcId="{413ABF95-499D-034E-9CF7-58BE6E86513B}" destId="{981DF769-64E2-3943-AD42-34BB73F5913F}" srcOrd="0" destOrd="1" presId="urn:microsoft.com/office/officeart/2005/8/layout/hProcess6"/>
    <dgm:cxn modelId="{503B87B6-117A-EF46-9A4D-369F1D854CCD}" type="presOf" srcId="{40753C61-0562-534F-8B46-AEBE693E8E2E}" destId="{DDEF8714-54D5-5C49-9699-CD9920B51D84}" srcOrd="0" destOrd="0" presId="urn:microsoft.com/office/officeart/2005/8/layout/hProcess6"/>
    <dgm:cxn modelId="{1AF1F6BC-C2F4-BA43-A3F1-D0A904236658}" srcId="{40753C61-0562-534F-8B46-AEBE693E8E2E}" destId="{767D1C04-10BF-F644-8605-5804445148FC}" srcOrd="0" destOrd="0" parTransId="{45EC17B7-56A3-5E47-96F9-2D18501E8285}" sibTransId="{6362BEF9-4F02-3343-9FBE-D33663E16BF0}"/>
    <dgm:cxn modelId="{9F0969BE-50E6-4049-8EAF-DE2CABD2C88B}" type="presOf" srcId="{7EB32F71-7A12-2A4F-9749-F3D3DE29B03E}" destId="{75706CE8-0243-F741-B60B-CD0DC6470346}" srcOrd="1" destOrd="0" presId="urn:microsoft.com/office/officeart/2005/8/layout/hProcess6"/>
    <dgm:cxn modelId="{9678C5C4-A77D-074B-8FBD-EABF86CF28A6}" type="presOf" srcId="{DFDE5FF8-4F4D-E94E-9DA8-98976C97C7FC}" destId="{5A13498A-1EA8-B749-9C21-1C0D370268FC}" srcOrd="1" destOrd="1" presId="urn:microsoft.com/office/officeart/2005/8/layout/hProcess6"/>
    <dgm:cxn modelId="{10A0CCCA-6C0B-8E49-807E-61B9BBC8DC14}" type="presOf" srcId="{E828543E-4944-CA40-97E9-EF7230F352BE}" destId="{A3D8578D-9DAF-A642-A64D-DAC7BB31BD92}" srcOrd="0" destOrd="0" presId="urn:microsoft.com/office/officeart/2005/8/layout/hProcess6"/>
    <dgm:cxn modelId="{FEC7D6D2-07E7-3C4D-B728-3064755AEB4B}" type="presOf" srcId="{7EB32F71-7A12-2A4F-9749-F3D3DE29B03E}" destId="{FF79C277-9F5F-D247-BF3E-718478CD9770}" srcOrd="0" destOrd="0" presId="urn:microsoft.com/office/officeart/2005/8/layout/hProcess6"/>
    <dgm:cxn modelId="{03897EF6-4E6B-CA40-B6DE-E6D017E92F62}" type="presOf" srcId="{767D1C04-10BF-F644-8605-5804445148FC}" destId="{5E6FC755-9153-8247-8A02-F89A857C01C5}" srcOrd="0" destOrd="0" presId="urn:microsoft.com/office/officeart/2005/8/layout/hProcess6"/>
    <dgm:cxn modelId="{2662B3F6-5185-674C-8507-3B8EE03864AE}" srcId="{4773FDCD-F2E3-B543-8756-F3EC7E24D202}" destId="{40753C61-0562-534F-8B46-AEBE693E8E2E}" srcOrd="0" destOrd="0" parTransId="{C9167229-424D-5245-A802-AFFC54274A1E}" sibTransId="{0D5F59AE-F96E-004E-B0B1-F5957971DA9F}"/>
    <dgm:cxn modelId="{42647CF9-DA57-F84C-914E-F7478E7B1EB9}" type="presOf" srcId="{767D1C04-10BF-F644-8605-5804445148FC}" destId="{5A13498A-1EA8-B749-9C21-1C0D370268FC}" srcOrd="1" destOrd="0" presId="urn:microsoft.com/office/officeart/2005/8/layout/hProcess6"/>
    <dgm:cxn modelId="{8B8D8F44-F723-0C40-AA5A-639221DFDCA7}" type="presParOf" srcId="{3E28A99C-CDCF-3740-8BF3-8C27A5E146A0}" destId="{2355919C-E359-5443-9663-39BA3C0DCE87}" srcOrd="0" destOrd="0" presId="urn:microsoft.com/office/officeart/2005/8/layout/hProcess6"/>
    <dgm:cxn modelId="{1B576FB8-479F-5F4B-8086-DA9B8046BF4D}" type="presParOf" srcId="{2355919C-E359-5443-9663-39BA3C0DCE87}" destId="{2B257E00-C7B4-8845-803B-34DF9154E858}" srcOrd="0" destOrd="0" presId="urn:microsoft.com/office/officeart/2005/8/layout/hProcess6"/>
    <dgm:cxn modelId="{5C462BCA-952B-4F49-805A-28706864FC40}" type="presParOf" srcId="{2355919C-E359-5443-9663-39BA3C0DCE87}" destId="{5E6FC755-9153-8247-8A02-F89A857C01C5}" srcOrd="1" destOrd="0" presId="urn:microsoft.com/office/officeart/2005/8/layout/hProcess6"/>
    <dgm:cxn modelId="{E72AD0B8-C25E-5D4A-A46C-F98484BA84D1}" type="presParOf" srcId="{2355919C-E359-5443-9663-39BA3C0DCE87}" destId="{5A13498A-1EA8-B749-9C21-1C0D370268FC}" srcOrd="2" destOrd="0" presId="urn:microsoft.com/office/officeart/2005/8/layout/hProcess6"/>
    <dgm:cxn modelId="{E169AF77-29FB-6341-9DE9-C28635B9663E}" type="presParOf" srcId="{2355919C-E359-5443-9663-39BA3C0DCE87}" destId="{DDEF8714-54D5-5C49-9699-CD9920B51D84}" srcOrd="3" destOrd="0" presId="urn:microsoft.com/office/officeart/2005/8/layout/hProcess6"/>
    <dgm:cxn modelId="{E1BE44EB-E1AA-1A4A-A0AE-20DF46658E9E}" type="presParOf" srcId="{3E28A99C-CDCF-3740-8BF3-8C27A5E146A0}" destId="{CA12A9DC-8752-0047-A52C-80EC0292BAF7}" srcOrd="1" destOrd="0" presId="urn:microsoft.com/office/officeart/2005/8/layout/hProcess6"/>
    <dgm:cxn modelId="{29B14749-449D-DE46-BA87-79D4B451ECC8}" type="presParOf" srcId="{3E28A99C-CDCF-3740-8BF3-8C27A5E146A0}" destId="{C61A8F0D-4B76-794E-8A45-E4AE101D9D41}" srcOrd="2" destOrd="0" presId="urn:microsoft.com/office/officeart/2005/8/layout/hProcess6"/>
    <dgm:cxn modelId="{75A33FE1-D871-4B41-8F98-ABF13C8F25D7}" type="presParOf" srcId="{C61A8F0D-4B76-794E-8A45-E4AE101D9D41}" destId="{C59DBA4B-78FE-ED47-8E43-CF415A164DDC}" srcOrd="0" destOrd="0" presId="urn:microsoft.com/office/officeart/2005/8/layout/hProcess6"/>
    <dgm:cxn modelId="{009A250F-A898-F242-927F-5CA35F57F821}" type="presParOf" srcId="{C61A8F0D-4B76-794E-8A45-E4AE101D9D41}" destId="{981DF769-64E2-3943-AD42-34BB73F5913F}" srcOrd="1" destOrd="0" presId="urn:microsoft.com/office/officeart/2005/8/layout/hProcess6"/>
    <dgm:cxn modelId="{92FDE739-D5C4-804E-B965-2666BD0DCA16}" type="presParOf" srcId="{C61A8F0D-4B76-794E-8A45-E4AE101D9D41}" destId="{30ED489D-977D-4D4D-8F9C-8F2FF5089E86}" srcOrd="2" destOrd="0" presId="urn:microsoft.com/office/officeart/2005/8/layout/hProcess6"/>
    <dgm:cxn modelId="{C06D9346-00CD-3B42-9C74-FD0FCE96237D}" type="presParOf" srcId="{C61A8F0D-4B76-794E-8A45-E4AE101D9D41}" destId="{0ACB4A5E-4DDA-DB4D-9E96-9BD98BF53CBD}" srcOrd="3" destOrd="0" presId="urn:microsoft.com/office/officeart/2005/8/layout/hProcess6"/>
    <dgm:cxn modelId="{AC3D8EBB-EA9B-604D-B60F-37B62EDA8808}" type="presParOf" srcId="{3E28A99C-CDCF-3740-8BF3-8C27A5E146A0}" destId="{48DA424E-5515-414D-A820-C7002E7F6525}" srcOrd="3" destOrd="0" presId="urn:microsoft.com/office/officeart/2005/8/layout/hProcess6"/>
    <dgm:cxn modelId="{723B7E80-A3AC-A346-AB5A-C12063C15391}" type="presParOf" srcId="{3E28A99C-CDCF-3740-8BF3-8C27A5E146A0}" destId="{F6616FD5-A118-F646-B1EF-759E28DA6D2F}" srcOrd="4" destOrd="0" presId="urn:microsoft.com/office/officeart/2005/8/layout/hProcess6"/>
    <dgm:cxn modelId="{B4AA44A3-2AD8-CA44-AB25-08737F49903A}" type="presParOf" srcId="{F6616FD5-A118-F646-B1EF-759E28DA6D2F}" destId="{17642866-C229-024E-96AC-C413D115A75F}" srcOrd="0" destOrd="0" presId="urn:microsoft.com/office/officeart/2005/8/layout/hProcess6"/>
    <dgm:cxn modelId="{F526744E-A006-0941-95E8-F4BC00652BC7}" type="presParOf" srcId="{F6616FD5-A118-F646-B1EF-759E28DA6D2F}" destId="{FF79C277-9F5F-D247-BF3E-718478CD9770}" srcOrd="1" destOrd="0" presId="urn:microsoft.com/office/officeart/2005/8/layout/hProcess6"/>
    <dgm:cxn modelId="{A46AA124-3079-A044-B6BF-7FA2EF58A9D5}" type="presParOf" srcId="{F6616FD5-A118-F646-B1EF-759E28DA6D2F}" destId="{75706CE8-0243-F741-B60B-CD0DC6470346}" srcOrd="2" destOrd="0" presId="urn:microsoft.com/office/officeart/2005/8/layout/hProcess6"/>
    <dgm:cxn modelId="{69B119FA-0C0F-CE4F-85AE-4ED9DFB74FF8}" type="presParOf" srcId="{F6616FD5-A118-F646-B1EF-759E28DA6D2F}" destId="{7EC446CB-C33A-964F-83B2-8F780FC99CCB}" srcOrd="3" destOrd="0" presId="urn:microsoft.com/office/officeart/2005/8/layout/hProcess6"/>
    <dgm:cxn modelId="{4DCBCBEF-B5B6-6C42-971B-75BBF039146D}" type="presParOf" srcId="{3E28A99C-CDCF-3740-8BF3-8C27A5E146A0}" destId="{1E20D69F-005C-9F44-8647-D7F7AD6AD1FA}" srcOrd="5" destOrd="0" presId="urn:microsoft.com/office/officeart/2005/8/layout/hProcess6"/>
    <dgm:cxn modelId="{77B28336-C8F4-E84B-88C2-6B39A54C3A88}" type="presParOf" srcId="{3E28A99C-CDCF-3740-8BF3-8C27A5E146A0}" destId="{15EF3F01-4E18-6C4B-9AF5-335D65E5D972}" srcOrd="6" destOrd="0" presId="urn:microsoft.com/office/officeart/2005/8/layout/hProcess6"/>
    <dgm:cxn modelId="{AEC5D094-51C6-2E43-BF88-854E1551B0A1}" type="presParOf" srcId="{15EF3F01-4E18-6C4B-9AF5-335D65E5D972}" destId="{841F215A-7493-3A4F-A41A-8F97071C1E54}" srcOrd="0" destOrd="0" presId="urn:microsoft.com/office/officeart/2005/8/layout/hProcess6"/>
    <dgm:cxn modelId="{AF3E186D-491E-0041-8B74-3F42F3849089}" type="presParOf" srcId="{15EF3F01-4E18-6C4B-9AF5-335D65E5D972}" destId="{B78A7BC2-EA64-B84A-BED4-43043A9C473C}" srcOrd="1" destOrd="0" presId="urn:microsoft.com/office/officeart/2005/8/layout/hProcess6"/>
    <dgm:cxn modelId="{F1D0E6B7-B330-C24B-BBF2-62AEE0486B6C}" type="presParOf" srcId="{15EF3F01-4E18-6C4B-9AF5-335D65E5D972}" destId="{68DBBE1B-6BE0-2845-B7B0-8F2765A84CCF}" srcOrd="2" destOrd="0" presId="urn:microsoft.com/office/officeart/2005/8/layout/hProcess6"/>
    <dgm:cxn modelId="{644F33D0-9A8A-D144-8DFA-E1B36DAD62E2}" type="presParOf" srcId="{15EF3F01-4E18-6C4B-9AF5-335D65E5D972}" destId="{A3D8578D-9DAF-A642-A64D-DAC7BB31BD92}"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73FDCD-F2E3-B543-8756-F3EC7E24D20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en-US"/>
        </a:p>
      </dgm:t>
    </dgm:pt>
    <dgm:pt modelId="{40753C61-0562-534F-8B46-AEBE693E8E2E}">
      <dgm:prSet phldrT="[Text]" phldr="1" custT="1"/>
      <dgm:spPr/>
      <dgm:t>
        <a:bodyPr/>
        <a:lstStyle/>
        <a:p>
          <a:endParaRPr lang="en-US" sz="2300">
            <a:solidFill>
              <a:schemeClr val="tx1">
                <a:lumMod val="50000"/>
                <a:lumOff val="50000"/>
              </a:schemeClr>
            </a:solidFill>
            <a:latin typeface="Lato Regular"/>
            <a:cs typeface="Lato Regular"/>
          </a:endParaRPr>
        </a:p>
      </dgm:t>
    </dgm:pt>
    <dgm:pt modelId="{C9167229-424D-5245-A802-AFFC54274A1E}" type="par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0D5F59AE-F96E-004E-B0B1-F5957971DA9F}" type="sib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767D1C04-10BF-F644-8605-5804445148FC}">
      <dgm:prSet phldrT="[Text]" phldr="1" custT="1"/>
      <dgm:spPr/>
      <dgm:t>
        <a:bodyPr/>
        <a:lstStyle/>
        <a:p>
          <a:endParaRPr lang="en-US" sz="2300">
            <a:solidFill>
              <a:schemeClr val="tx1">
                <a:lumMod val="50000"/>
                <a:lumOff val="50000"/>
              </a:schemeClr>
            </a:solidFill>
            <a:latin typeface="Lato Regular"/>
            <a:cs typeface="Lato Regular"/>
          </a:endParaRPr>
        </a:p>
      </dgm:t>
    </dgm:pt>
    <dgm:pt modelId="{45EC17B7-56A3-5E47-96F9-2D18501E8285}" type="par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6362BEF9-4F02-3343-9FBE-D33663E16BF0}" type="sib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DFDE5FF8-4F4D-E94E-9DA8-98976C97C7FC}">
      <dgm:prSet phldrT="[Text]" phldr="1" custT="1"/>
      <dgm:spPr/>
      <dgm:t>
        <a:bodyPr/>
        <a:lstStyle/>
        <a:p>
          <a:endParaRPr lang="en-US" sz="2300">
            <a:solidFill>
              <a:schemeClr val="tx1">
                <a:lumMod val="50000"/>
                <a:lumOff val="50000"/>
              </a:schemeClr>
            </a:solidFill>
            <a:latin typeface="Lato Regular"/>
            <a:cs typeface="Lato Regular"/>
          </a:endParaRPr>
        </a:p>
      </dgm:t>
    </dgm:pt>
    <dgm:pt modelId="{B55C4322-F164-6D49-8707-36EEF3BD0014}" type="par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ED34076D-0F48-0341-8419-2F98D6EA94D2}" type="sib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54B682DF-C728-F841-A37A-46AC0C60F8B5}">
      <dgm:prSet phldrT="[Text]" phldr="1" custT="1"/>
      <dgm:spPr/>
      <dgm:t>
        <a:bodyPr/>
        <a:lstStyle/>
        <a:p>
          <a:endParaRPr lang="en-US" sz="2300">
            <a:solidFill>
              <a:schemeClr val="tx1">
                <a:lumMod val="50000"/>
                <a:lumOff val="50000"/>
              </a:schemeClr>
            </a:solidFill>
            <a:latin typeface="Lato Regular"/>
            <a:cs typeface="Lato Regular"/>
          </a:endParaRPr>
        </a:p>
      </dgm:t>
    </dgm:pt>
    <dgm:pt modelId="{5622E29B-1331-0142-9A6E-E62F57A03C5F}" type="par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B170C118-85D8-AE44-A01C-5EDF41B736B5}" type="sib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2AA1C336-AB36-AF4E-AB0F-11EDC7E118B4}">
      <dgm:prSet phldrT="[Text]" phldr="1" custT="1"/>
      <dgm:spPr/>
      <dgm:t>
        <a:bodyPr/>
        <a:lstStyle/>
        <a:p>
          <a:endParaRPr lang="en-US" sz="2300">
            <a:solidFill>
              <a:schemeClr val="tx1">
                <a:lumMod val="50000"/>
                <a:lumOff val="50000"/>
              </a:schemeClr>
            </a:solidFill>
            <a:latin typeface="Lato Regular"/>
            <a:cs typeface="Lato Regular"/>
          </a:endParaRPr>
        </a:p>
      </dgm:t>
    </dgm:pt>
    <dgm:pt modelId="{D556022B-A6B0-1B47-9C09-59D82F90E0AC}" type="par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2D09DD7F-848C-0B40-B853-46DB0C742E42}" type="sib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413ABF95-499D-034E-9CF7-58BE6E86513B}">
      <dgm:prSet phldrT="[Text]" phldr="1" custT="1"/>
      <dgm:spPr/>
      <dgm:t>
        <a:bodyPr/>
        <a:lstStyle/>
        <a:p>
          <a:endParaRPr lang="en-US" sz="2300">
            <a:solidFill>
              <a:schemeClr val="tx1">
                <a:lumMod val="50000"/>
                <a:lumOff val="50000"/>
              </a:schemeClr>
            </a:solidFill>
            <a:latin typeface="Lato Regular"/>
            <a:cs typeface="Lato Regular"/>
          </a:endParaRPr>
        </a:p>
      </dgm:t>
    </dgm:pt>
    <dgm:pt modelId="{66174535-6A75-7749-A836-FFC7C9F2CBAD}" type="par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307693D3-A763-1640-9146-ED64233D4D68}" type="sib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BF303DEF-81E5-C945-A0E8-8EFCB1EEEF44}">
      <dgm:prSet phldrT="[Text]" phldr="1" custT="1"/>
      <dgm:spPr/>
      <dgm:t>
        <a:bodyPr/>
        <a:lstStyle/>
        <a:p>
          <a:endParaRPr lang="en-US" sz="2300">
            <a:solidFill>
              <a:schemeClr val="tx1">
                <a:lumMod val="50000"/>
                <a:lumOff val="50000"/>
              </a:schemeClr>
            </a:solidFill>
            <a:latin typeface="Lato Regular"/>
            <a:cs typeface="Lato Regular"/>
          </a:endParaRPr>
        </a:p>
      </dgm:t>
    </dgm:pt>
    <dgm:pt modelId="{A315CA57-CE66-7D45-8B95-67E2185070AA}" type="par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FD99B24A-EB6C-694D-BB75-35E3BE9062E7}" type="sib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7EB32F71-7A12-2A4F-9749-F3D3DE29B03E}">
      <dgm:prSet phldrT="[Text]" phldr="1" custT="1"/>
      <dgm:spPr/>
      <dgm:t>
        <a:bodyPr/>
        <a:lstStyle/>
        <a:p>
          <a:endParaRPr lang="en-US" sz="2300">
            <a:solidFill>
              <a:schemeClr val="tx1">
                <a:lumMod val="50000"/>
                <a:lumOff val="50000"/>
              </a:schemeClr>
            </a:solidFill>
            <a:latin typeface="Lato Regular"/>
            <a:cs typeface="Lato Regular"/>
          </a:endParaRPr>
        </a:p>
      </dgm:t>
    </dgm:pt>
    <dgm:pt modelId="{36708E08-0BCF-6746-8F16-6FBE1BAE0BE4}" type="par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3320ABBE-B336-F543-BAB5-623563634985}" type="sib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033E76F9-7BCF-9E47-8B4C-87D299BCA56F}">
      <dgm:prSet phldrT="[Text]" phldr="1" custT="1"/>
      <dgm:spPr/>
      <dgm:t>
        <a:bodyPr/>
        <a:lstStyle/>
        <a:p>
          <a:endParaRPr lang="en-US" sz="2300">
            <a:solidFill>
              <a:schemeClr val="tx1">
                <a:lumMod val="50000"/>
                <a:lumOff val="50000"/>
              </a:schemeClr>
            </a:solidFill>
            <a:latin typeface="Lato Regular"/>
            <a:cs typeface="Lato Regular"/>
          </a:endParaRPr>
        </a:p>
      </dgm:t>
    </dgm:pt>
    <dgm:pt modelId="{FEBBA7DA-AA33-6D4C-93E6-A595111F0958}" type="par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AAA65CD2-D805-AC48-ABC3-242F5A3069A7}" type="sib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E828543E-4944-CA40-97E9-EF7230F352BE}">
      <dgm:prSet custT="1"/>
      <dgm:spPr/>
      <dgm:t>
        <a:bodyPr/>
        <a:lstStyle/>
        <a:p>
          <a:endParaRPr lang="en-US" sz="2300">
            <a:solidFill>
              <a:schemeClr val="tx1">
                <a:lumMod val="50000"/>
                <a:lumOff val="50000"/>
              </a:schemeClr>
            </a:solidFill>
            <a:latin typeface="Lato Regular"/>
            <a:cs typeface="Lato Regular"/>
          </a:endParaRPr>
        </a:p>
      </dgm:t>
    </dgm:pt>
    <dgm:pt modelId="{C910ECAF-429B-AA4A-A158-4B9F28D302B9}" type="par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4F9AEB-0F3F-764D-AF15-C96A0A5F484F}" type="sib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28A99C-CDCF-3740-8BF3-8C27A5E146A0}" type="pres">
      <dgm:prSet presAssocID="{4773FDCD-F2E3-B543-8756-F3EC7E24D202}" presName="theList" presStyleCnt="0">
        <dgm:presLayoutVars>
          <dgm:dir/>
          <dgm:animLvl val="lvl"/>
          <dgm:resizeHandles val="exact"/>
        </dgm:presLayoutVars>
      </dgm:prSet>
      <dgm:spPr/>
    </dgm:pt>
    <dgm:pt modelId="{2355919C-E359-5443-9663-39BA3C0DCE87}" type="pres">
      <dgm:prSet presAssocID="{40753C61-0562-534F-8B46-AEBE693E8E2E}" presName="compNode" presStyleCnt="0"/>
      <dgm:spPr/>
    </dgm:pt>
    <dgm:pt modelId="{2B257E00-C7B4-8845-803B-34DF9154E858}" type="pres">
      <dgm:prSet presAssocID="{40753C61-0562-534F-8B46-AEBE693E8E2E}" presName="noGeometry" presStyleCnt="0"/>
      <dgm:spPr/>
    </dgm:pt>
    <dgm:pt modelId="{5E6FC755-9153-8247-8A02-F89A857C01C5}" type="pres">
      <dgm:prSet presAssocID="{40753C61-0562-534F-8B46-AEBE693E8E2E}" presName="childTextVisible" presStyleLbl="bgAccFollowNode1" presStyleIdx="0" presStyleCnt="4">
        <dgm:presLayoutVars>
          <dgm:bulletEnabled val="1"/>
        </dgm:presLayoutVars>
      </dgm:prSet>
      <dgm:spPr/>
    </dgm:pt>
    <dgm:pt modelId="{5A13498A-1EA8-B749-9C21-1C0D370268FC}" type="pres">
      <dgm:prSet presAssocID="{40753C61-0562-534F-8B46-AEBE693E8E2E}" presName="childTextHidden" presStyleLbl="bgAccFollowNode1" presStyleIdx="0" presStyleCnt="4"/>
      <dgm:spPr/>
    </dgm:pt>
    <dgm:pt modelId="{DDEF8714-54D5-5C49-9699-CD9920B51D84}" type="pres">
      <dgm:prSet presAssocID="{40753C61-0562-534F-8B46-AEBE693E8E2E}" presName="parentText" presStyleLbl="node1" presStyleIdx="0" presStyleCnt="4">
        <dgm:presLayoutVars>
          <dgm:chMax val="1"/>
          <dgm:bulletEnabled val="1"/>
        </dgm:presLayoutVars>
      </dgm:prSet>
      <dgm:spPr/>
    </dgm:pt>
    <dgm:pt modelId="{CA12A9DC-8752-0047-A52C-80EC0292BAF7}" type="pres">
      <dgm:prSet presAssocID="{40753C61-0562-534F-8B46-AEBE693E8E2E}" presName="aSpace" presStyleCnt="0"/>
      <dgm:spPr/>
    </dgm:pt>
    <dgm:pt modelId="{C61A8F0D-4B76-794E-8A45-E4AE101D9D41}" type="pres">
      <dgm:prSet presAssocID="{54B682DF-C728-F841-A37A-46AC0C60F8B5}" presName="compNode" presStyleCnt="0"/>
      <dgm:spPr/>
    </dgm:pt>
    <dgm:pt modelId="{C59DBA4B-78FE-ED47-8E43-CF415A164DDC}" type="pres">
      <dgm:prSet presAssocID="{54B682DF-C728-F841-A37A-46AC0C60F8B5}" presName="noGeometry" presStyleCnt="0"/>
      <dgm:spPr/>
    </dgm:pt>
    <dgm:pt modelId="{981DF769-64E2-3943-AD42-34BB73F5913F}" type="pres">
      <dgm:prSet presAssocID="{54B682DF-C728-F841-A37A-46AC0C60F8B5}" presName="childTextVisible" presStyleLbl="bgAccFollowNode1" presStyleIdx="1" presStyleCnt="4">
        <dgm:presLayoutVars>
          <dgm:bulletEnabled val="1"/>
        </dgm:presLayoutVars>
      </dgm:prSet>
      <dgm:spPr/>
    </dgm:pt>
    <dgm:pt modelId="{30ED489D-977D-4D4D-8F9C-8F2FF5089E86}" type="pres">
      <dgm:prSet presAssocID="{54B682DF-C728-F841-A37A-46AC0C60F8B5}" presName="childTextHidden" presStyleLbl="bgAccFollowNode1" presStyleIdx="1" presStyleCnt="4"/>
      <dgm:spPr/>
    </dgm:pt>
    <dgm:pt modelId="{0ACB4A5E-4DDA-DB4D-9E96-9BD98BF53CBD}" type="pres">
      <dgm:prSet presAssocID="{54B682DF-C728-F841-A37A-46AC0C60F8B5}" presName="parentText" presStyleLbl="node1" presStyleIdx="1" presStyleCnt="4">
        <dgm:presLayoutVars>
          <dgm:chMax val="1"/>
          <dgm:bulletEnabled val="1"/>
        </dgm:presLayoutVars>
      </dgm:prSet>
      <dgm:spPr/>
    </dgm:pt>
    <dgm:pt modelId="{48DA424E-5515-414D-A820-C7002E7F6525}" type="pres">
      <dgm:prSet presAssocID="{54B682DF-C728-F841-A37A-46AC0C60F8B5}" presName="aSpace" presStyleCnt="0"/>
      <dgm:spPr/>
    </dgm:pt>
    <dgm:pt modelId="{F6616FD5-A118-F646-B1EF-759E28DA6D2F}" type="pres">
      <dgm:prSet presAssocID="{BF303DEF-81E5-C945-A0E8-8EFCB1EEEF44}" presName="compNode" presStyleCnt="0"/>
      <dgm:spPr/>
    </dgm:pt>
    <dgm:pt modelId="{17642866-C229-024E-96AC-C413D115A75F}" type="pres">
      <dgm:prSet presAssocID="{BF303DEF-81E5-C945-A0E8-8EFCB1EEEF44}" presName="noGeometry" presStyleCnt="0"/>
      <dgm:spPr/>
    </dgm:pt>
    <dgm:pt modelId="{FF79C277-9F5F-D247-BF3E-718478CD9770}" type="pres">
      <dgm:prSet presAssocID="{BF303DEF-81E5-C945-A0E8-8EFCB1EEEF44}" presName="childTextVisible" presStyleLbl="bgAccFollowNode1" presStyleIdx="2" presStyleCnt="4">
        <dgm:presLayoutVars>
          <dgm:bulletEnabled val="1"/>
        </dgm:presLayoutVars>
      </dgm:prSet>
      <dgm:spPr/>
    </dgm:pt>
    <dgm:pt modelId="{75706CE8-0243-F741-B60B-CD0DC6470346}" type="pres">
      <dgm:prSet presAssocID="{BF303DEF-81E5-C945-A0E8-8EFCB1EEEF44}" presName="childTextHidden" presStyleLbl="bgAccFollowNode1" presStyleIdx="2" presStyleCnt="4"/>
      <dgm:spPr/>
    </dgm:pt>
    <dgm:pt modelId="{7EC446CB-C33A-964F-83B2-8F780FC99CCB}" type="pres">
      <dgm:prSet presAssocID="{BF303DEF-81E5-C945-A0E8-8EFCB1EEEF44}" presName="parentText" presStyleLbl="node1" presStyleIdx="2" presStyleCnt="4">
        <dgm:presLayoutVars>
          <dgm:chMax val="1"/>
          <dgm:bulletEnabled val="1"/>
        </dgm:presLayoutVars>
      </dgm:prSet>
      <dgm:spPr/>
    </dgm:pt>
    <dgm:pt modelId="{1E20D69F-005C-9F44-8647-D7F7AD6AD1FA}" type="pres">
      <dgm:prSet presAssocID="{BF303DEF-81E5-C945-A0E8-8EFCB1EEEF44}" presName="aSpace" presStyleCnt="0"/>
      <dgm:spPr/>
    </dgm:pt>
    <dgm:pt modelId="{15EF3F01-4E18-6C4B-9AF5-335D65E5D972}" type="pres">
      <dgm:prSet presAssocID="{E828543E-4944-CA40-97E9-EF7230F352BE}" presName="compNode" presStyleCnt="0"/>
      <dgm:spPr/>
    </dgm:pt>
    <dgm:pt modelId="{841F215A-7493-3A4F-A41A-8F97071C1E54}" type="pres">
      <dgm:prSet presAssocID="{E828543E-4944-CA40-97E9-EF7230F352BE}" presName="noGeometry" presStyleCnt="0"/>
      <dgm:spPr/>
    </dgm:pt>
    <dgm:pt modelId="{B78A7BC2-EA64-B84A-BED4-43043A9C473C}" type="pres">
      <dgm:prSet presAssocID="{E828543E-4944-CA40-97E9-EF7230F352BE}" presName="childTextVisible" presStyleLbl="bgAccFollowNode1" presStyleIdx="3" presStyleCnt="4">
        <dgm:presLayoutVars>
          <dgm:bulletEnabled val="1"/>
        </dgm:presLayoutVars>
      </dgm:prSet>
      <dgm:spPr/>
    </dgm:pt>
    <dgm:pt modelId="{68DBBE1B-6BE0-2845-B7B0-8F2765A84CCF}" type="pres">
      <dgm:prSet presAssocID="{E828543E-4944-CA40-97E9-EF7230F352BE}" presName="childTextHidden" presStyleLbl="bgAccFollowNode1" presStyleIdx="3" presStyleCnt="4"/>
      <dgm:spPr/>
    </dgm:pt>
    <dgm:pt modelId="{A3D8578D-9DAF-A642-A64D-DAC7BB31BD92}" type="pres">
      <dgm:prSet presAssocID="{E828543E-4944-CA40-97E9-EF7230F352BE}" presName="parentText" presStyleLbl="node1" presStyleIdx="3" presStyleCnt="4">
        <dgm:presLayoutVars>
          <dgm:chMax val="1"/>
          <dgm:bulletEnabled val="1"/>
        </dgm:presLayoutVars>
      </dgm:prSet>
      <dgm:spPr/>
    </dgm:pt>
  </dgm:ptLst>
  <dgm:cxnLst>
    <dgm:cxn modelId="{E3BAB409-4FF6-3B44-9903-4C9D07483684}" type="presOf" srcId="{4773FDCD-F2E3-B543-8756-F3EC7E24D202}" destId="{3E28A99C-CDCF-3740-8BF3-8C27A5E146A0}" srcOrd="0" destOrd="0" presId="urn:microsoft.com/office/officeart/2005/8/layout/hProcess6"/>
    <dgm:cxn modelId="{1816970F-C98D-8D42-BB94-BE800ADBC02A}" type="presOf" srcId="{BF303DEF-81E5-C945-A0E8-8EFCB1EEEF44}" destId="{7EC446CB-C33A-964F-83B2-8F780FC99CCB}" srcOrd="0" destOrd="0" presId="urn:microsoft.com/office/officeart/2005/8/layout/hProcess6"/>
    <dgm:cxn modelId="{D907EB22-527D-5C46-ADFC-3DAFC89F60F3}" type="presOf" srcId="{DFDE5FF8-4F4D-E94E-9DA8-98976C97C7FC}" destId="{5E6FC755-9153-8247-8A02-F89A857C01C5}" srcOrd="0" destOrd="1" presId="urn:microsoft.com/office/officeart/2005/8/layout/hProcess6"/>
    <dgm:cxn modelId="{E1312829-AFFA-9B46-90C4-115EBA81FB01}" srcId="{54B682DF-C728-F841-A37A-46AC0C60F8B5}" destId="{413ABF95-499D-034E-9CF7-58BE6E86513B}" srcOrd="1" destOrd="0" parTransId="{66174535-6A75-7749-A836-FFC7C9F2CBAD}" sibTransId="{307693D3-A763-1640-9146-ED64233D4D68}"/>
    <dgm:cxn modelId="{876F7229-B8DC-6B4A-B664-6EBB97BC6413}" type="presOf" srcId="{033E76F9-7BCF-9E47-8B4C-87D299BCA56F}" destId="{FF79C277-9F5F-D247-BF3E-718478CD9770}" srcOrd="0" destOrd="1" presId="urn:microsoft.com/office/officeart/2005/8/layout/hProcess6"/>
    <dgm:cxn modelId="{1C585132-21CA-5F40-8908-34578B7BC28F}" type="presOf" srcId="{54B682DF-C728-F841-A37A-46AC0C60F8B5}" destId="{0ACB4A5E-4DDA-DB4D-9E96-9BD98BF53CBD}" srcOrd="0" destOrd="0" presId="urn:microsoft.com/office/officeart/2005/8/layout/hProcess6"/>
    <dgm:cxn modelId="{12D31839-EBA3-4944-A7FD-CF0DF0CFB2D2}" type="presOf" srcId="{033E76F9-7BCF-9E47-8B4C-87D299BCA56F}" destId="{75706CE8-0243-F741-B60B-CD0DC6470346}" srcOrd="1" destOrd="1" presId="urn:microsoft.com/office/officeart/2005/8/layout/hProcess6"/>
    <dgm:cxn modelId="{2E4EAE39-B575-3B49-B818-5A5027829522}" srcId="{54B682DF-C728-F841-A37A-46AC0C60F8B5}" destId="{2AA1C336-AB36-AF4E-AB0F-11EDC7E118B4}" srcOrd="0" destOrd="0" parTransId="{D556022B-A6B0-1B47-9C09-59D82F90E0AC}" sibTransId="{2D09DD7F-848C-0B40-B853-46DB0C742E42}"/>
    <dgm:cxn modelId="{FD8EC14D-32F9-834E-A0E9-984E72690E62}" type="presOf" srcId="{413ABF95-499D-034E-9CF7-58BE6E86513B}" destId="{30ED489D-977D-4D4D-8F9C-8F2FF5089E86}" srcOrd="1" destOrd="1" presId="urn:microsoft.com/office/officeart/2005/8/layout/hProcess6"/>
    <dgm:cxn modelId="{E60D1E56-F24F-AE4F-A1CF-0B3E6FF3CDE1}" srcId="{4773FDCD-F2E3-B543-8756-F3EC7E24D202}" destId="{54B682DF-C728-F841-A37A-46AC0C60F8B5}" srcOrd="1" destOrd="0" parTransId="{5622E29B-1331-0142-9A6E-E62F57A03C5F}" sibTransId="{B170C118-85D8-AE44-A01C-5EDF41B736B5}"/>
    <dgm:cxn modelId="{FFAA4665-078D-2B4C-A21A-F9123CFFFE68}" type="presOf" srcId="{2AA1C336-AB36-AF4E-AB0F-11EDC7E118B4}" destId="{981DF769-64E2-3943-AD42-34BB73F5913F}" srcOrd="0" destOrd="0" presId="urn:microsoft.com/office/officeart/2005/8/layout/hProcess6"/>
    <dgm:cxn modelId="{74A6B270-58EC-2247-98CA-8FC969EAF5C6}" srcId="{BF303DEF-81E5-C945-A0E8-8EFCB1EEEF44}" destId="{033E76F9-7BCF-9E47-8B4C-87D299BCA56F}" srcOrd="1" destOrd="0" parTransId="{FEBBA7DA-AA33-6D4C-93E6-A595111F0958}" sibTransId="{AAA65CD2-D805-AC48-ABC3-242F5A3069A7}"/>
    <dgm:cxn modelId="{1CC8EB72-2A8D-2541-8181-4E3A1D554D4A}" type="presOf" srcId="{2AA1C336-AB36-AF4E-AB0F-11EDC7E118B4}" destId="{30ED489D-977D-4D4D-8F9C-8F2FF5089E86}" srcOrd="1" destOrd="0" presId="urn:microsoft.com/office/officeart/2005/8/layout/hProcess6"/>
    <dgm:cxn modelId="{19573876-00B2-5C4F-A3A3-757B1FE0ABBE}" srcId="{4773FDCD-F2E3-B543-8756-F3EC7E24D202}" destId="{E828543E-4944-CA40-97E9-EF7230F352BE}" srcOrd="3" destOrd="0" parTransId="{C910ECAF-429B-AA4A-A158-4B9F28D302B9}" sibTransId="{3E4F9AEB-0F3F-764D-AF15-C96A0A5F484F}"/>
    <dgm:cxn modelId="{5B616890-6C6F-704A-97D1-8E321CDDB564}" srcId="{40753C61-0562-534F-8B46-AEBE693E8E2E}" destId="{DFDE5FF8-4F4D-E94E-9DA8-98976C97C7FC}" srcOrd="1" destOrd="0" parTransId="{B55C4322-F164-6D49-8707-36EEF3BD0014}" sibTransId="{ED34076D-0F48-0341-8419-2F98D6EA94D2}"/>
    <dgm:cxn modelId="{D027D193-742B-CF4B-9B0C-C0D966ADA832}" srcId="{BF303DEF-81E5-C945-A0E8-8EFCB1EEEF44}" destId="{7EB32F71-7A12-2A4F-9749-F3D3DE29B03E}" srcOrd="0" destOrd="0" parTransId="{36708E08-0BCF-6746-8F16-6FBE1BAE0BE4}" sibTransId="{3320ABBE-B336-F543-BAB5-623563634985}"/>
    <dgm:cxn modelId="{D48569A6-D7D4-DC44-9239-45BF0A6DB7CD}" srcId="{4773FDCD-F2E3-B543-8756-F3EC7E24D202}" destId="{BF303DEF-81E5-C945-A0E8-8EFCB1EEEF44}" srcOrd="2" destOrd="0" parTransId="{A315CA57-CE66-7D45-8B95-67E2185070AA}" sibTransId="{FD99B24A-EB6C-694D-BB75-35E3BE9062E7}"/>
    <dgm:cxn modelId="{C0018AB0-F30B-464E-91BB-EFEE819B0DA7}" type="presOf" srcId="{413ABF95-499D-034E-9CF7-58BE6E86513B}" destId="{981DF769-64E2-3943-AD42-34BB73F5913F}" srcOrd="0" destOrd="1" presId="urn:microsoft.com/office/officeart/2005/8/layout/hProcess6"/>
    <dgm:cxn modelId="{503B87B6-117A-EF46-9A4D-369F1D854CCD}" type="presOf" srcId="{40753C61-0562-534F-8B46-AEBE693E8E2E}" destId="{DDEF8714-54D5-5C49-9699-CD9920B51D84}" srcOrd="0" destOrd="0" presId="urn:microsoft.com/office/officeart/2005/8/layout/hProcess6"/>
    <dgm:cxn modelId="{1AF1F6BC-C2F4-BA43-A3F1-D0A904236658}" srcId="{40753C61-0562-534F-8B46-AEBE693E8E2E}" destId="{767D1C04-10BF-F644-8605-5804445148FC}" srcOrd="0" destOrd="0" parTransId="{45EC17B7-56A3-5E47-96F9-2D18501E8285}" sibTransId="{6362BEF9-4F02-3343-9FBE-D33663E16BF0}"/>
    <dgm:cxn modelId="{9F0969BE-50E6-4049-8EAF-DE2CABD2C88B}" type="presOf" srcId="{7EB32F71-7A12-2A4F-9749-F3D3DE29B03E}" destId="{75706CE8-0243-F741-B60B-CD0DC6470346}" srcOrd="1" destOrd="0" presId="urn:microsoft.com/office/officeart/2005/8/layout/hProcess6"/>
    <dgm:cxn modelId="{9678C5C4-A77D-074B-8FBD-EABF86CF28A6}" type="presOf" srcId="{DFDE5FF8-4F4D-E94E-9DA8-98976C97C7FC}" destId="{5A13498A-1EA8-B749-9C21-1C0D370268FC}" srcOrd="1" destOrd="1" presId="urn:microsoft.com/office/officeart/2005/8/layout/hProcess6"/>
    <dgm:cxn modelId="{10A0CCCA-6C0B-8E49-807E-61B9BBC8DC14}" type="presOf" srcId="{E828543E-4944-CA40-97E9-EF7230F352BE}" destId="{A3D8578D-9DAF-A642-A64D-DAC7BB31BD92}" srcOrd="0" destOrd="0" presId="urn:microsoft.com/office/officeart/2005/8/layout/hProcess6"/>
    <dgm:cxn modelId="{FEC7D6D2-07E7-3C4D-B728-3064755AEB4B}" type="presOf" srcId="{7EB32F71-7A12-2A4F-9749-F3D3DE29B03E}" destId="{FF79C277-9F5F-D247-BF3E-718478CD9770}" srcOrd="0" destOrd="0" presId="urn:microsoft.com/office/officeart/2005/8/layout/hProcess6"/>
    <dgm:cxn modelId="{03897EF6-4E6B-CA40-B6DE-E6D017E92F62}" type="presOf" srcId="{767D1C04-10BF-F644-8605-5804445148FC}" destId="{5E6FC755-9153-8247-8A02-F89A857C01C5}" srcOrd="0" destOrd="0" presId="urn:microsoft.com/office/officeart/2005/8/layout/hProcess6"/>
    <dgm:cxn modelId="{2662B3F6-5185-674C-8507-3B8EE03864AE}" srcId="{4773FDCD-F2E3-B543-8756-F3EC7E24D202}" destId="{40753C61-0562-534F-8B46-AEBE693E8E2E}" srcOrd="0" destOrd="0" parTransId="{C9167229-424D-5245-A802-AFFC54274A1E}" sibTransId="{0D5F59AE-F96E-004E-B0B1-F5957971DA9F}"/>
    <dgm:cxn modelId="{42647CF9-DA57-F84C-914E-F7478E7B1EB9}" type="presOf" srcId="{767D1C04-10BF-F644-8605-5804445148FC}" destId="{5A13498A-1EA8-B749-9C21-1C0D370268FC}" srcOrd="1" destOrd="0" presId="urn:microsoft.com/office/officeart/2005/8/layout/hProcess6"/>
    <dgm:cxn modelId="{8B8D8F44-F723-0C40-AA5A-639221DFDCA7}" type="presParOf" srcId="{3E28A99C-CDCF-3740-8BF3-8C27A5E146A0}" destId="{2355919C-E359-5443-9663-39BA3C0DCE87}" srcOrd="0" destOrd="0" presId="urn:microsoft.com/office/officeart/2005/8/layout/hProcess6"/>
    <dgm:cxn modelId="{1B576FB8-479F-5F4B-8086-DA9B8046BF4D}" type="presParOf" srcId="{2355919C-E359-5443-9663-39BA3C0DCE87}" destId="{2B257E00-C7B4-8845-803B-34DF9154E858}" srcOrd="0" destOrd="0" presId="urn:microsoft.com/office/officeart/2005/8/layout/hProcess6"/>
    <dgm:cxn modelId="{5C462BCA-952B-4F49-805A-28706864FC40}" type="presParOf" srcId="{2355919C-E359-5443-9663-39BA3C0DCE87}" destId="{5E6FC755-9153-8247-8A02-F89A857C01C5}" srcOrd="1" destOrd="0" presId="urn:microsoft.com/office/officeart/2005/8/layout/hProcess6"/>
    <dgm:cxn modelId="{E72AD0B8-C25E-5D4A-A46C-F98484BA84D1}" type="presParOf" srcId="{2355919C-E359-5443-9663-39BA3C0DCE87}" destId="{5A13498A-1EA8-B749-9C21-1C0D370268FC}" srcOrd="2" destOrd="0" presId="urn:microsoft.com/office/officeart/2005/8/layout/hProcess6"/>
    <dgm:cxn modelId="{E169AF77-29FB-6341-9DE9-C28635B9663E}" type="presParOf" srcId="{2355919C-E359-5443-9663-39BA3C0DCE87}" destId="{DDEF8714-54D5-5C49-9699-CD9920B51D84}" srcOrd="3" destOrd="0" presId="urn:microsoft.com/office/officeart/2005/8/layout/hProcess6"/>
    <dgm:cxn modelId="{E1BE44EB-E1AA-1A4A-A0AE-20DF46658E9E}" type="presParOf" srcId="{3E28A99C-CDCF-3740-8BF3-8C27A5E146A0}" destId="{CA12A9DC-8752-0047-A52C-80EC0292BAF7}" srcOrd="1" destOrd="0" presId="urn:microsoft.com/office/officeart/2005/8/layout/hProcess6"/>
    <dgm:cxn modelId="{29B14749-449D-DE46-BA87-79D4B451ECC8}" type="presParOf" srcId="{3E28A99C-CDCF-3740-8BF3-8C27A5E146A0}" destId="{C61A8F0D-4B76-794E-8A45-E4AE101D9D41}" srcOrd="2" destOrd="0" presId="urn:microsoft.com/office/officeart/2005/8/layout/hProcess6"/>
    <dgm:cxn modelId="{75A33FE1-D871-4B41-8F98-ABF13C8F25D7}" type="presParOf" srcId="{C61A8F0D-4B76-794E-8A45-E4AE101D9D41}" destId="{C59DBA4B-78FE-ED47-8E43-CF415A164DDC}" srcOrd="0" destOrd="0" presId="urn:microsoft.com/office/officeart/2005/8/layout/hProcess6"/>
    <dgm:cxn modelId="{009A250F-A898-F242-927F-5CA35F57F821}" type="presParOf" srcId="{C61A8F0D-4B76-794E-8A45-E4AE101D9D41}" destId="{981DF769-64E2-3943-AD42-34BB73F5913F}" srcOrd="1" destOrd="0" presId="urn:microsoft.com/office/officeart/2005/8/layout/hProcess6"/>
    <dgm:cxn modelId="{92FDE739-D5C4-804E-B965-2666BD0DCA16}" type="presParOf" srcId="{C61A8F0D-4B76-794E-8A45-E4AE101D9D41}" destId="{30ED489D-977D-4D4D-8F9C-8F2FF5089E86}" srcOrd="2" destOrd="0" presId="urn:microsoft.com/office/officeart/2005/8/layout/hProcess6"/>
    <dgm:cxn modelId="{C06D9346-00CD-3B42-9C74-FD0FCE96237D}" type="presParOf" srcId="{C61A8F0D-4B76-794E-8A45-E4AE101D9D41}" destId="{0ACB4A5E-4DDA-DB4D-9E96-9BD98BF53CBD}" srcOrd="3" destOrd="0" presId="urn:microsoft.com/office/officeart/2005/8/layout/hProcess6"/>
    <dgm:cxn modelId="{AC3D8EBB-EA9B-604D-B60F-37B62EDA8808}" type="presParOf" srcId="{3E28A99C-CDCF-3740-8BF3-8C27A5E146A0}" destId="{48DA424E-5515-414D-A820-C7002E7F6525}" srcOrd="3" destOrd="0" presId="urn:microsoft.com/office/officeart/2005/8/layout/hProcess6"/>
    <dgm:cxn modelId="{723B7E80-A3AC-A346-AB5A-C12063C15391}" type="presParOf" srcId="{3E28A99C-CDCF-3740-8BF3-8C27A5E146A0}" destId="{F6616FD5-A118-F646-B1EF-759E28DA6D2F}" srcOrd="4" destOrd="0" presId="urn:microsoft.com/office/officeart/2005/8/layout/hProcess6"/>
    <dgm:cxn modelId="{B4AA44A3-2AD8-CA44-AB25-08737F49903A}" type="presParOf" srcId="{F6616FD5-A118-F646-B1EF-759E28DA6D2F}" destId="{17642866-C229-024E-96AC-C413D115A75F}" srcOrd="0" destOrd="0" presId="urn:microsoft.com/office/officeart/2005/8/layout/hProcess6"/>
    <dgm:cxn modelId="{F526744E-A006-0941-95E8-F4BC00652BC7}" type="presParOf" srcId="{F6616FD5-A118-F646-B1EF-759E28DA6D2F}" destId="{FF79C277-9F5F-D247-BF3E-718478CD9770}" srcOrd="1" destOrd="0" presId="urn:microsoft.com/office/officeart/2005/8/layout/hProcess6"/>
    <dgm:cxn modelId="{A46AA124-3079-A044-B6BF-7FA2EF58A9D5}" type="presParOf" srcId="{F6616FD5-A118-F646-B1EF-759E28DA6D2F}" destId="{75706CE8-0243-F741-B60B-CD0DC6470346}" srcOrd="2" destOrd="0" presId="urn:microsoft.com/office/officeart/2005/8/layout/hProcess6"/>
    <dgm:cxn modelId="{69B119FA-0C0F-CE4F-85AE-4ED9DFB74FF8}" type="presParOf" srcId="{F6616FD5-A118-F646-B1EF-759E28DA6D2F}" destId="{7EC446CB-C33A-964F-83B2-8F780FC99CCB}" srcOrd="3" destOrd="0" presId="urn:microsoft.com/office/officeart/2005/8/layout/hProcess6"/>
    <dgm:cxn modelId="{4DCBCBEF-B5B6-6C42-971B-75BBF039146D}" type="presParOf" srcId="{3E28A99C-CDCF-3740-8BF3-8C27A5E146A0}" destId="{1E20D69F-005C-9F44-8647-D7F7AD6AD1FA}" srcOrd="5" destOrd="0" presId="urn:microsoft.com/office/officeart/2005/8/layout/hProcess6"/>
    <dgm:cxn modelId="{77B28336-C8F4-E84B-88C2-6B39A54C3A88}" type="presParOf" srcId="{3E28A99C-CDCF-3740-8BF3-8C27A5E146A0}" destId="{15EF3F01-4E18-6C4B-9AF5-335D65E5D972}" srcOrd="6" destOrd="0" presId="urn:microsoft.com/office/officeart/2005/8/layout/hProcess6"/>
    <dgm:cxn modelId="{AEC5D094-51C6-2E43-BF88-854E1551B0A1}" type="presParOf" srcId="{15EF3F01-4E18-6C4B-9AF5-335D65E5D972}" destId="{841F215A-7493-3A4F-A41A-8F97071C1E54}" srcOrd="0" destOrd="0" presId="urn:microsoft.com/office/officeart/2005/8/layout/hProcess6"/>
    <dgm:cxn modelId="{AF3E186D-491E-0041-8B74-3F42F3849089}" type="presParOf" srcId="{15EF3F01-4E18-6C4B-9AF5-335D65E5D972}" destId="{B78A7BC2-EA64-B84A-BED4-43043A9C473C}" srcOrd="1" destOrd="0" presId="urn:microsoft.com/office/officeart/2005/8/layout/hProcess6"/>
    <dgm:cxn modelId="{F1D0E6B7-B330-C24B-BBF2-62AEE0486B6C}" type="presParOf" srcId="{15EF3F01-4E18-6C4B-9AF5-335D65E5D972}" destId="{68DBBE1B-6BE0-2845-B7B0-8F2765A84CCF}" srcOrd="2" destOrd="0" presId="urn:microsoft.com/office/officeart/2005/8/layout/hProcess6"/>
    <dgm:cxn modelId="{644F33D0-9A8A-D144-8DFA-E1B36DAD62E2}" type="presParOf" srcId="{15EF3F01-4E18-6C4B-9AF5-335D65E5D972}" destId="{A3D8578D-9DAF-A642-A64D-DAC7BB31BD92}" srcOrd="3" destOrd="0" presId="urn:microsoft.com/office/officeart/2005/8/layout/hProcess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910799-13E2-8043-AA05-2ECA20138C40}"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AC032014-DC96-4641-A2BD-783F2C34C99E}">
      <dgm:prSet phldrT="[Text]" custT="1"/>
      <dgm:spPr>
        <a:solidFill>
          <a:schemeClr val="accent6"/>
        </a:solidFill>
        <a:effectLst/>
      </dgm:spPr>
      <dgm:t>
        <a:bodyPr/>
        <a:lstStyle/>
        <a:p>
          <a:endParaRPr lang="en-US" sz="2400">
            <a:latin typeface="Lato Light"/>
            <a:cs typeface="Lato Light"/>
          </a:endParaRPr>
        </a:p>
      </dgm:t>
    </dgm:pt>
    <dgm:pt modelId="{626014C0-689E-7D4E-9FDC-8FFA8EDFDA3B}" type="parTrans" cxnId="{24EF53DC-A0F2-7345-BAED-DE50F34FEF69}">
      <dgm:prSet/>
      <dgm:spPr/>
      <dgm:t>
        <a:bodyPr/>
        <a:lstStyle/>
        <a:p>
          <a:endParaRPr lang="en-US" sz="2400">
            <a:latin typeface="Lato Light"/>
            <a:cs typeface="Lato Light"/>
          </a:endParaRPr>
        </a:p>
      </dgm:t>
    </dgm:pt>
    <dgm:pt modelId="{D00D9EC4-2AB7-6C49-B493-93497BB31C75}" type="sibTrans" cxnId="{24EF53DC-A0F2-7345-BAED-DE50F34FEF69}">
      <dgm:prSet custT="1"/>
      <dgm:spPr>
        <a:solidFill>
          <a:schemeClr val="bg1">
            <a:lumMod val="65000"/>
          </a:schemeClr>
        </a:solidFill>
        <a:effectLst/>
      </dgm:spPr>
      <dgm:t>
        <a:bodyPr/>
        <a:lstStyle/>
        <a:p>
          <a:endParaRPr lang="en-US" sz="2400">
            <a:latin typeface="Lato Light"/>
            <a:cs typeface="Lato Light"/>
          </a:endParaRPr>
        </a:p>
      </dgm:t>
    </dgm:pt>
    <dgm:pt modelId="{EE5BB78B-3119-D844-9A6C-1D7A3098769C}">
      <dgm:prSet phldrT="[Text]" custT="1"/>
      <dgm:spPr>
        <a:solidFill>
          <a:schemeClr val="accent2"/>
        </a:solidFill>
        <a:effectLst/>
      </dgm:spPr>
      <dgm:t>
        <a:bodyPr/>
        <a:lstStyle/>
        <a:p>
          <a:endParaRPr lang="en-US" sz="2400">
            <a:latin typeface="Lato Light"/>
            <a:cs typeface="Lato Light"/>
          </a:endParaRPr>
        </a:p>
      </dgm:t>
    </dgm:pt>
    <dgm:pt modelId="{23C9186D-B4C5-204E-B0B4-6611B6108B24}" type="parTrans" cxnId="{FC408BF0-F827-A64B-BC13-20378066B89E}">
      <dgm:prSet/>
      <dgm:spPr/>
      <dgm:t>
        <a:bodyPr/>
        <a:lstStyle/>
        <a:p>
          <a:endParaRPr lang="en-US" sz="2400">
            <a:latin typeface="Lato Light"/>
            <a:cs typeface="Lato Light"/>
          </a:endParaRPr>
        </a:p>
      </dgm:t>
    </dgm:pt>
    <dgm:pt modelId="{AE49327C-44BD-BB43-BD11-9DD2128668F5}" type="sibTrans" cxnId="{FC408BF0-F827-A64B-BC13-20378066B89E}">
      <dgm:prSet custT="1"/>
      <dgm:spPr>
        <a:solidFill>
          <a:schemeClr val="bg1">
            <a:lumMod val="65000"/>
          </a:schemeClr>
        </a:solidFill>
        <a:effectLst/>
      </dgm:spPr>
      <dgm:t>
        <a:bodyPr/>
        <a:lstStyle/>
        <a:p>
          <a:endParaRPr lang="en-US" sz="2400">
            <a:latin typeface="Lato Light"/>
            <a:cs typeface="Lato Light"/>
          </a:endParaRPr>
        </a:p>
      </dgm:t>
    </dgm:pt>
    <dgm:pt modelId="{A7E4C30D-FA13-D74F-A6C1-7129CA82003C}">
      <dgm:prSet phldrT="[Text]" custT="1"/>
      <dgm:spPr>
        <a:solidFill>
          <a:schemeClr val="accent3"/>
        </a:solidFill>
        <a:effectLst/>
      </dgm:spPr>
      <dgm:t>
        <a:bodyPr/>
        <a:lstStyle/>
        <a:p>
          <a:endParaRPr lang="en-US" sz="2400">
            <a:latin typeface="Lato Light"/>
            <a:cs typeface="Lato Light"/>
          </a:endParaRPr>
        </a:p>
      </dgm:t>
    </dgm:pt>
    <dgm:pt modelId="{60A4568C-1FD3-BD4D-A06E-9963175D5984}" type="parTrans" cxnId="{50AB0E80-5060-FE43-9129-D61EDDC4846B}">
      <dgm:prSet/>
      <dgm:spPr/>
      <dgm:t>
        <a:bodyPr/>
        <a:lstStyle/>
        <a:p>
          <a:endParaRPr lang="en-US" sz="2400">
            <a:latin typeface="Lato Light"/>
            <a:cs typeface="Lato Light"/>
          </a:endParaRPr>
        </a:p>
      </dgm:t>
    </dgm:pt>
    <dgm:pt modelId="{8995F148-6161-CC46-80D4-4C4106A00EB8}" type="sibTrans" cxnId="{50AB0E80-5060-FE43-9129-D61EDDC4846B}">
      <dgm:prSet custT="1"/>
      <dgm:spPr>
        <a:solidFill>
          <a:schemeClr val="bg1">
            <a:lumMod val="65000"/>
          </a:schemeClr>
        </a:solidFill>
        <a:effectLst/>
      </dgm:spPr>
      <dgm:t>
        <a:bodyPr/>
        <a:lstStyle/>
        <a:p>
          <a:endParaRPr lang="en-US" sz="2400">
            <a:latin typeface="Lato Light"/>
            <a:cs typeface="Lato Light"/>
          </a:endParaRPr>
        </a:p>
      </dgm:t>
    </dgm:pt>
    <dgm:pt modelId="{0289295C-B1A5-8C46-A996-40769CC234F6}">
      <dgm:prSet phldrT="[Text]" custT="1"/>
      <dgm:spPr>
        <a:solidFill>
          <a:schemeClr val="accent4"/>
        </a:solidFill>
        <a:effectLst/>
      </dgm:spPr>
      <dgm:t>
        <a:bodyPr/>
        <a:lstStyle/>
        <a:p>
          <a:endParaRPr lang="en-US" sz="2400">
            <a:latin typeface="Lato Light"/>
            <a:cs typeface="Lato Light"/>
          </a:endParaRPr>
        </a:p>
      </dgm:t>
    </dgm:pt>
    <dgm:pt modelId="{57F64E41-6227-D040-AF44-30CED465B1F6}" type="parTrans" cxnId="{722E2302-3516-3E4B-A1E2-A15FB5B6E889}">
      <dgm:prSet/>
      <dgm:spPr/>
      <dgm:t>
        <a:bodyPr/>
        <a:lstStyle/>
        <a:p>
          <a:endParaRPr lang="en-US" sz="2400">
            <a:latin typeface="Lato Light"/>
            <a:cs typeface="Lato Light"/>
          </a:endParaRPr>
        </a:p>
      </dgm:t>
    </dgm:pt>
    <dgm:pt modelId="{104C4AE3-E3BD-9441-9DDA-705D9773E6F2}" type="sibTrans" cxnId="{722E2302-3516-3E4B-A1E2-A15FB5B6E889}">
      <dgm:prSet custT="1"/>
      <dgm:spPr>
        <a:solidFill>
          <a:schemeClr val="bg1">
            <a:lumMod val="65000"/>
          </a:schemeClr>
        </a:solidFill>
        <a:effectLst/>
      </dgm:spPr>
      <dgm:t>
        <a:bodyPr/>
        <a:lstStyle/>
        <a:p>
          <a:endParaRPr lang="en-US" sz="2400">
            <a:latin typeface="Lato Light"/>
            <a:cs typeface="Lato Light"/>
          </a:endParaRPr>
        </a:p>
      </dgm:t>
    </dgm:pt>
    <dgm:pt modelId="{10BDA83D-2120-2043-B29C-01F362F6259C}">
      <dgm:prSet phldrT="[Text]" custT="1"/>
      <dgm:spPr>
        <a:solidFill>
          <a:schemeClr val="accent5"/>
        </a:solidFill>
        <a:effectLst/>
      </dgm:spPr>
      <dgm:t>
        <a:bodyPr/>
        <a:lstStyle/>
        <a:p>
          <a:endParaRPr lang="en-US" sz="2400">
            <a:latin typeface="Lato Light"/>
            <a:cs typeface="Lato Light"/>
          </a:endParaRPr>
        </a:p>
      </dgm:t>
    </dgm:pt>
    <dgm:pt modelId="{63A8BE8F-94F1-3645-B37E-1596A27E7A6D}" type="parTrans" cxnId="{B78CB709-C338-F240-919A-AB87175A6665}">
      <dgm:prSet/>
      <dgm:spPr/>
      <dgm:t>
        <a:bodyPr/>
        <a:lstStyle/>
        <a:p>
          <a:endParaRPr lang="en-US" sz="2400">
            <a:latin typeface="Lato Light"/>
            <a:cs typeface="Lato Light"/>
          </a:endParaRPr>
        </a:p>
      </dgm:t>
    </dgm:pt>
    <dgm:pt modelId="{C731E6E8-0690-1546-AD8D-5C7C656574AB}" type="sibTrans" cxnId="{B78CB709-C338-F240-919A-AB87175A6665}">
      <dgm:prSet custT="1"/>
      <dgm:spPr>
        <a:solidFill>
          <a:schemeClr val="bg1">
            <a:lumMod val="65000"/>
          </a:schemeClr>
        </a:solidFill>
        <a:effectLst/>
      </dgm:spPr>
      <dgm:t>
        <a:bodyPr/>
        <a:lstStyle/>
        <a:p>
          <a:endParaRPr lang="en-US" sz="2400">
            <a:latin typeface="Lato Light"/>
            <a:cs typeface="Lato Light"/>
          </a:endParaRPr>
        </a:p>
      </dgm:t>
    </dgm:pt>
    <dgm:pt modelId="{10D54EDB-1552-1945-9DC0-730FBE81CF2F}" type="pres">
      <dgm:prSet presAssocID="{53910799-13E2-8043-AA05-2ECA20138C40}" presName="cycle" presStyleCnt="0">
        <dgm:presLayoutVars>
          <dgm:dir/>
          <dgm:resizeHandles val="exact"/>
        </dgm:presLayoutVars>
      </dgm:prSet>
      <dgm:spPr/>
    </dgm:pt>
    <dgm:pt modelId="{7822E12D-5589-5641-8968-2C60F278AFCE}" type="pres">
      <dgm:prSet presAssocID="{AC032014-DC96-4641-A2BD-783F2C34C99E}" presName="node" presStyleLbl="node1" presStyleIdx="0" presStyleCnt="5">
        <dgm:presLayoutVars>
          <dgm:bulletEnabled val="1"/>
        </dgm:presLayoutVars>
      </dgm:prSet>
      <dgm:spPr/>
    </dgm:pt>
    <dgm:pt modelId="{F09DF994-6F8E-5B4D-ABFB-382DF50DFC53}" type="pres">
      <dgm:prSet presAssocID="{D00D9EC4-2AB7-6C49-B493-93497BB31C75}" presName="sibTrans" presStyleLbl="sibTrans2D1" presStyleIdx="0" presStyleCnt="5"/>
      <dgm:spPr/>
    </dgm:pt>
    <dgm:pt modelId="{417E1845-21F9-A149-B7CC-1ECC74715ADB}" type="pres">
      <dgm:prSet presAssocID="{D00D9EC4-2AB7-6C49-B493-93497BB31C75}" presName="connectorText" presStyleLbl="sibTrans2D1" presStyleIdx="0" presStyleCnt="5"/>
      <dgm:spPr/>
    </dgm:pt>
    <dgm:pt modelId="{C073FDA0-EACE-5A43-8600-63F382AFB715}" type="pres">
      <dgm:prSet presAssocID="{EE5BB78B-3119-D844-9A6C-1D7A3098769C}" presName="node" presStyleLbl="node1" presStyleIdx="1" presStyleCnt="5">
        <dgm:presLayoutVars>
          <dgm:bulletEnabled val="1"/>
        </dgm:presLayoutVars>
      </dgm:prSet>
      <dgm:spPr/>
    </dgm:pt>
    <dgm:pt modelId="{3E5E38E4-677B-CA49-89FB-FF552B3AAFD5}" type="pres">
      <dgm:prSet presAssocID="{AE49327C-44BD-BB43-BD11-9DD2128668F5}" presName="sibTrans" presStyleLbl="sibTrans2D1" presStyleIdx="1" presStyleCnt="5"/>
      <dgm:spPr/>
    </dgm:pt>
    <dgm:pt modelId="{5781F130-4930-EC43-812C-B52542704B87}" type="pres">
      <dgm:prSet presAssocID="{AE49327C-44BD-BB43-BD11-9DD2128668F5}" presName="connectorText" presStyleLbl="sibTrans2D1" presStyleIdx="1" presStyleCnt="5"/>
      <dgm:spPr/>
    </dgm:pt>
    <dgm:pt modelId="{4CEA2B4A-09EF-7A4C-912C-329F81962BD6}" type="pres">
      <dgm:prSet presAssocID="{A7E4C30D-FA13-D74F-A6C1-7129CA82003C}" presName="node" presStyleLbl="node1" presStyleIdx="2" presStyleCnt="5">
        <dgm:presLayoutVars>
          <dgm:bulletEnabled val="1"/>
        </dgm:presLayoutVars>
      </dgm:prSet>
      <dgm:spPr/>
    </dgm:pt>
    <dgm:pt modelId="{ACF88890-915B-0644-952D-813A63D379C7}" type="pres">
      <dgm:prSet presAssocID="{8995F148-6161-CC46-80D4-4C4106A00EB8}" presName="sibTrans" presStyleLbl="sibTrans2D1" presStyleIdx="2" presStyleCnt="5"/>
      <dgm:spPr/>
    </dgm:pt>
    <dgm:pt modelId="{DB362976-FD20-8B40-8D2B-DF561781F9DB}" type="pres">
      <dgm:prSet presAssocID="{8995F148-6161-CC46-80D4-4C4106A00EB8}" presName="connectorText" presStyleLbl="sibTrans2D1" presStyleIdx="2" presStyleCnt="5"/>
      <dgm:spPr/>
    </dgm:pt>
    <dgm:pt modelId="{1F3AC3B1-5A94-044F-A1AF-2678FFB5C50D}" type="pres">
      <dgm:prSet presAssocID="{0289295C-B1A5-8C46-A996-40769CC234F6}" presName="node" presStyleLbl="node1" presStyleIdx="3" presStyleCnt="5">
        <dgm:presLayoutVars>
          <dgm:bulletEnabled val="1"/>
        </dgm:presLayoutVars>
      </dgm:prSet>
      <dgm:spPr/>
    </dgm:pt>
    <dgm:pt modelId="{7566C940-A6EB-684C-BCC5-F13CD753AEF9}" type="pres">
      <dgm:prSet presAssocID="{104C4AE3-E3BD-9441-9DDA-705D9773E6F2}" presName="sibTrans" presStyleLbl="sibTrans2D1" presStyleIdx="3" presStyleCnt="5"/>
      <dgm:spPr/>
    </dgm:pt>
    <dgm:pt modelId="{C4309FF5-16F0-7048-9CF1-BB80C87C8171}" type="pres">
      <dgm:prSet presAssocID="{104C4AE3-E3BD-9441-9DDA-705D9773E6F2}" presName="connectorText" presStyleLbl="sibTrans2D1" presStyleIdx="3" presStyleCnt="5"/>
      <dgm:spPr/>
    </dgm:pt>
    <dgm:pt modelId="{1F592C04-4A00-AA4A-9E95-2165FE63E037}" type="pres">
      <dgm:prSet presAssocID="{10BDA83D-2120-2043-B29C-01F362F6259C}" presName="node" presStyleLbl="node1" presStyleIdx="4" presStyleCnt="5">
        <dgm:presLayoutVars>
          <dgm:bulletEnabled val="1"/>
        </dgm:presLayoutVars>
      </dgm:prSet>
      <dgm:spPr/>
    </dgm:pt>
    <dgm:pt modelId="{CFACF15A-095A-AE49-B1EE-B238D7D3DC47}" type="pres">
      <dgm:prSet presAssocID="{C731E6E8-0690-1546-AD8D-5C7C656574AB}" presName="sibTrans" presStyleLbl="sibTrans2D1" presStyleIdx="4" presStyleCnt="5"/>
      <dgm:spPr/>
    </dgm:pt>
    <dgm:pt modelId="{EF6D0037-E795-D444-833C-6F7E6775DF09}" type="pres">
      <dgm:prSet presAssocID="{C731E6E8-0690-1546-AD8D-5C7C656574AB}" presName="connectorText" presStyleLbl="sibTrans2D1" presStyleIdx="4" presStyleCnt="5"/>
      <dgm:spPr/>
    </dgm:pt>
  </dgm:ptLst>
  <dgm:cxnLst>
    <dgm:cxn modelId="{3025EF00-888D-F647-A66C-FDDFE269370A}" type="presOf" srcId="{104C4AE3-E3BD-9441-9DDA-705D9773E6F2}" destId="{C4309FF5-16F0-7048-9CF1-BB80C87C8171}" srcOrd="1" destOrd="0" presId="urn:microsoft.com/office/officeart/2005/8/layout/cycle2"/>
    <dgm:cxn modelId="{722E2302-3516-3E4B-A1E2-A15FB5B6E889}" srcId="{53910799-13E2-8043-AA05-2ECA20138C40}" destId="{0289295C-B1A5-8C46-A996-40769CC234F6}" srcOrd="3" destOrd="0" parTransId="{57F64E41-6227-D040-AF44-30CED465B1F6}" sibTransId="{104C4AE3-E3BD-9441-9DDA-705D9773E6F2}"/>
    <dgm:cxn modelId="{B78CB709-C338-F240-919A-AB87175A6665}" srcId="{53910799-13E2-8043-AA05-2ECA20138C40}" destId="{10BDA83D-2120-2043-B29C-01F362F6259C}" srcOrd="4" destOrd="0" parTransId="{63A8BE8F-94F1-3645-B37E-1596A27E7A6D}" sibTransId="{C731E6E8-0690-1546-AD8D-5C7C656574AB}"/>
    <dgm:cxn modelId="{BE661819-7B24-1048-AC3F-A27B97271A57}" type="presOf" srcId="{104C4AE3-E3BD-9441-9DDA-705D9773E6F2}" destId="{7566C940-A6EB-684C-BCC5-F13CD753AEF9}" srcOrd="0" destOrd="0" presId="urn:microsoft.com/office/officeart/2005/8/layout/cycle2"/>
    <dgm:cxn modelId="{D70EFE1C-B703-5942-8AA5-6F5EBD146E3C}" type="presOf" srcId="{D00D9EC4-2AB7-6C49-B493-93497BB31C75}" destId="{417E1845-21F9-A149-B7CC-1ECC74715ADB}" srcOrd="1" destOrd="0" presId="urn:microsoft.com/office/officeart/2005/8/layout/cycle2"/>
    <dgm:cxn modelId="{F565744D-F31C-5C4E-BBB0-B3CCF833747D}" type="presOf" srcId="{53910799-13E2-8043-AA05-2ECA20138C40}" destId="{10D54EDB-1552-1945-9DC0-730FBE81CF2F}" srcOrd="0" destOrd="0" presId="urn:microsoft.com/office/officeart/2005/8/layout/cycle2"/>
    <dgm:cxn modelId="{DB8B2E51-0C38-DA4C-A901-9B56D987B74A}" type="presOf" srcId="{8995F148-6161-CC46-80D4-4C4106A00EB8}" destId="{DB362976-FD20-8B40-8D2B-DF561781F9DB}" srcOrd="1" destOrd="0" presId="urn:microsoft.com/office/officeart/2005/8/layout/cycle2"/>
    <dgm:cxn modelId="{E1741378-2902-434B-986F-93EAEF0B2206}" type="presOf" srcId="{AE49327C-44BD-BB43-BD11-9DD2128668F5}" destId="{3E5E38E4-677B-CA49-89FB-FF552B3AAFD5}" srcOrd="0" destOrd="0" presId="urn:microsoft.com/office/officeart/2005/8/layout/cycle2"/>
    <dgm:cxn modelId="{50AB0E80-5060-FE43-9129-D61EDDC4846B}" srcId="{53910799-13E2-8043-AA05-2ECA20138C40}" destId="{A7E4C30D-FA13-D74F-A6C1-7129CA82003C}" srcOrd="2" destOrd="0" parTransId="{60A4568C-1FD3-BD4D-A06E-9963175D5984}" sibTransId="{8995F148-6161-CC46-80D4-4C4106A00EB8}"/>
    <dgm:cxn modelId="{B2B63591-411B-7741-91E3-DB4BB9ADE5E7}" type="presOf" srcId="{AC032014-DC96-4641-A2BD-783F2C34C99E}" destId="{7822E12D-5589-5641-8968-2C60F278AFCE}" srcOrd="0" destOrd="0" presId="urn:microsoft.com/office/officeart/2005/8/layout/cycle2"/>
    <dgm:cxn modelId="{39AB3D93-E925-0542-8092-BE28F3FCE03F}" type="presOf" srcId="{AE49327C-44BD-BB43-BD11-9DD2128668F5}" destId="{5781F130-4930-EC43-812C-B52542704B87}" srcOrd="1" destOrd="0" presId="urn:microsoft.com/office/officeart/2005/8/layout/cycle2"/>
    <dgm:cxn modelId="{FF0F239C-4F22-E84D-BBAA-7FCAB1E1BC63}" type="presOf" srcId="{C731E6E8-0690-1546-AD8D-5C7C656574AB}" destId="{EF6D0037-E795-D444-833C-6F7E6775DF09}" srcOrd="1" destOrd="0" presId="urn:microsoft.com/office/officeart/2005/8/layout/cycle2"/>
    <dgm:cxn modelId="{BAE6C7AA-A820-E94E-BB1E-A2AED9491040}" type="presOf" srcId="{8995F148-6161-CC46-80D4-4C4106A00EB8}" destId="{ACF88890-915B-0644-952D-813A63D379C7}" srcOrd="0" destOrd="0" presId="urn:microsoft.com/office/officeart/2005/8/layout/cycle2"/>
    <dgm:cxn modelId="{EE2E77B8-EFAE-5B43-B5A3-8697FAA62D4F}" type="presOf" srcId="{EE5BB78B-3119-D844-9A6C-1D7A3098769C}" destId="{C073FDA0-EACE-5A43-8600-63F382AFB715}" srcOrd="0" destOrd="0" presId="urn:microsoft.com/office/officeart/2005/8/layout/cycle2"/>
    <dgm:cxn modelId="{A04B98BF-5248-F04E-80D7-2F9449C1569A}" type="presOf" srcId="{C731E6E8-0690-1546-AD8D-5C7C656574AB}" destId="{CFACF15A-095A-AE49-B1EE-B238D7D3DC47}" srcOrd="0" destOrd="0" presId="urn:microsoft.com/office/officeart/2005/8/layout/cycle2"/>
    <dgm:cxn modelId="{7F5E5EC1-BA97-784D-9E61-CAA02FBE2162}" type="presOf" srcId="{0289295C-B1A5-8C46-A996-40769CC234F6}" destId="{1F3AC3B1-5A94-044F-A1AF-2678FFB5C50D}" srcOrd="0" destOrd="0" presId="urn:microsoft.com/office/officeart/2005/8/layout/cycle2"/>
    <dgm:cxn modelId="{40AB42D9-C210-0745-B64B-15F4B6E2F91E}" type="presOf" srcId="{D00D9EC4-2AB7-6C49-B493-93497BB31C75}" destId="{F09DF994-6F8E-5B4D-ABFB-382DF50DFC53}" srcOrd="0" destOrd="0" presId="urn:microsoft.com/office/officeart/2005/8/layout/cycle2"/>
    <dgm:cxn modelId="{E421DBDA-7EBD-8841-A7B6-31FBF4AC3AFB}" type="presOf" srcId="{10BDA83D-2120-2043-B29C-01F362F6259C}" destId="{1F592C04-4A00-AA4A-9E95-2165FE63E037}" srcOrd="0" destOrd="0" presId="urn:microsoft.com/office/officeart/2005/8/layout/cycle2"/>
    <dgm:cxn modelId="{24EF53DC-A0F2-7345-BAED-DE50F34FEF69}" srcId="{53910799-13E2-8043-AA05-2ECA20138C40}" destId="{AC032014-DC96-4641-A2BD-783F2C34C99E}" srcOrd="0" destOrd="0" parTransId="{626014C0-689E-7D4E-9FDC-8FFA8EDFDA3B}" sibTransId="{D00D9EC4-2AB7-6C49-B493-93497BB31C75}"/>
    <dgm:cxn modelId="{60F03BF0-5A9E-2D46-85D4-6AA4CB94B67A}" type="presOf" srcId="{A7E4C30D-FA13-D74F-A6C1-7129CA82003C}" destId="{4CEA2B4A-09EF-7A4C-912C-329F81962BD6}" srcOrd="0" destOrd="0" presId="urn:microsoft.com/office/officeart/2005/8/layout/cycle2"/>
    <dgm:cxn modelId="{FC408BF0-F827-A64B-BC13-20378066B89E}" srcId="{53910799-13E2-8043-AA05-2ECA20138C40}" destId="{EE5BB78B-3119-D844-9A6C-1D7A3098769C}" srcOrd="1" destOrd="0" parTransId="{23C9186D-B4C5-204E-B0B4-6611B6108B24}" sibTransId="{AE49327C-44BD-BB43-BD11-9DD2128668F5}"/>
    <dgm:cxn modelId="{6BC27E70-5E78-A74B-9770-A667EAC830D9}" type="presParOf" srcId="{10D54EDB-1552-1945-9DC0-730FBE81CF2F}" destId="{7822E12D-5589-5641-8968-2C60F278AFCE}" srcOrd="0" destOrd="0" presId="urn:microsoft.com/office/officeart/2005/8/layout/cycle2"/>
    <dgm:cxn modelId="{439A2909-414C-8148-94CC-A4DE3DD70A37}" type="presParOf" srcId="{10D54EDB-1552-1945-9DC0-730FBE81CF2F}" destId="{F09DF994-6F8E-5B4D-ABFB-382DF50DFC53}" srcOrd="1" destOrd="0" presId="urn:microsoft.com/office/officeart/2005/8/layout/cycle2"/>
    <dgm:cxn modelId="{4CA66717-BD6B-C84F-BE79-B1736C4A5F9E}" type="presParOf" srcId="{F09DF994-6F8E-5B4D-ABFB-382DF50DFC53}" destId="{417E1845-21F9-A149-B7CC-1ECC74715ADB}" srcOrd="0" destOrd="0" presId="urn:microsoft.com/office/officeart/2005/8/layout/cycle2"/>
    <dgm:cxn modelId="{16A1CBED-5C04-0C42-8CC5-CE2F8767D873}" type="presParOf" srcId="{10D54EDB-1552-1945-9DC0-730FBE81CF2F}" destId="{C073FDA0-EACE-5A43-8600-63F382AFB715}" srcOrd="2" destOrd="0" presId="urn:microsoft.com/office/officeart/2005/8/layout/cycle2"/>
    <dgm:cxn modelId="{72C5B1A5-6D8B-B64F-B634-F5220B7CA268}" type="presParOf" srcId="{10D54EDB-1552-1945-9DC0-730FBE81CF2F}" destId="{3E5E38E4-677B-CA49-89FB-FF552B3AAFD5}" srcOrd="3" destOrd="0" presId="urn:microsoft.com/office/officeart/2005/8/layout/cycle2"/>
    <dgm:cxn modelId="{09D58C8C-C442-8343-A2B0-4FF8D29149DD}" type="presParOf" srcId="{3E5E38E4-677B-CA49-89FB-FF552B3AAFD5}" destId="{5781F130-4930-EC43-812C-B52542704B87}" srcOrd="0" destOrd="0" presId="urn:microsoft.com/office/officeart/2005/8/layout/cycle2"/>
    <dgm:cxn modelId="{7A5E5F4E-4972-3F44-9D37-8BD53CFE19BC}" type="presParOf" srcId="{10D54EDB-1552-1945-9DC0-730FBE81CF2F}" destId="{4CEA2B4A-09EF-7A4C-912C-329F81962BD6}" srcOrd="4" destOrd="0" presId="urn:microsoft.com/office/officeart/2005/8/layout/cycle2"/>
    <dgm:cxn modelId="{B811B453-C7E7-1648-A194-C7B34BFC69B9}" type="presParOf" srcId="{10D54EDB-1552-1945-9DC0-730FBE81CF2F}" destId="{ACF88890-915B-0644-952D-813A63D379C7}" srcOrd="5" destOrd="0" presId="urn:microsoft.com/office/officeart/2005/8/layout/cycle2"/>
    <dgm:cxn modelId="{A9F3B2A5-C118-CD4C-87FA-DE2F882C95CE}" type="presParOf" srcId="{ACF88890-915B-0644-952D-813A63D379C7}" destId="{DB362976-FD20-8B40-8D2B-DF561781F9DB}" srcOrd="0" destOrd="0" presId="urn:microsoft.com/office/officeart/2005/8/layout/cycle2"/>
    <dgm:cxn modelId="{B00B2F06-831A-DD4E-850D-57899EBE017B}" type="presParOf" srcId="{10D54EDB-1552-1945-9DC0-730FBE81CF2F}" destId="{1F3AC3B1-5A94-044F-A1AF-2678FFB5C50D}" srcOrd="6" destOrd="0" presId="urn:microsoft.com/office/officeart/2005/8/layout/cycle2"/>
    <dgm:cxn modelId="{574A3893-D467-EE4D-B53D-DF7660E14E63}" type="presParOf" srcId="{10D54EDB-1552-1945-9DC0-730FBE81CF2F}" destId="{7566C940-A6EB-684C-BCC5-F13CD753AEF9}" srcOrd="7" destOrd="0" presId="urn:microsoft.com/office/officeart/2005/8/layout/cycle2"/>
    <dgm:cxn modelId="{ECC7B46C-6E86-6647-9D2A-92BF88683A78}" type="presParOf" srcId="{7566C940-A6EB-684C-BCC5-F13CD753AEF9}" destId="{C4309FF5-16F0-7048-9CF1-BB80C87C8171}" srcOrd="0" destOrd="0" presId="urn:microsoft.com/office/officeart/2005/8/layout/cycle2"/>
    <dgm:cxn modelId="{C1237E2D-3AAE-BB49-93B5-37CB771630EC}" type="presParOf" srcId="{10D54EDB-1552-1945-9DC0-730FBE81CF2F}" destId="{1F592C04-4A00-AA4A-9E95-2165FE63E037}" srcOrd="8" destOrd="0" presId="urn:microsoft.com/office/officeart/2005/8/layout/cycle2"/>
    <dgm:cxn modelId="{33469C08-C707-6544-8385-D6E0B08F836B}" type="presParOf" srcId="{10D54EDB-1552-1945-9DC0-730FBE81CF2F}" destId="{CFACF15A-095A-AE49-B1EE-B238D7D3DC47}" srcOrd="9" destOrd="0" presId="urn:microsoft.com/office/officeart/2005/8/layout/cycle2"/>
    <dgm:cxn modelId="{7CE81AF7-C42D-D84C-88A3-06F28EE11688}" type="presParOf" srcId="{CFACF15A-095A-AE49-B1EE-B238D7D3DC47}" destId="{EF6D0037-E795-D444-833C-6F7E6775DF0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73FDCD-F2E3-B543-8756-F3EC7E24D20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en-US"/>
        </a:p>
      </dgm:t>
    </dgm:pt>
    <dgm:pt modelId="{40753C61-0562-534F-8B46-AEBE693E8E2E}">
      <dgm:prSet phldrT="[Text]" phldr="1" custT="1"/>
      <dgm:spPr/>
      <dgm:t>
        <a:bodyPr/>
        <a:lstStyle/>
        <a:p>
          <a:endParaRPr lang="en-US" sz="2300">
            <a:solidFill>
              <a:schemeClr val="tx1">
                <a:lumMod val="50000"/>
                <a:lumOff val="50000"/>
              </a:schemeClr>
            </a:solidFill>
            <a:latin typeface="Lato Regular"/>
            <a:cs typeface="Lato Regular"/>
          </a:endParaRPr>
        </a:p>
      </dgm:t>
    </dgm:pt>
    <dgm:pt modelId="{C9167229-424D-5245-A802-AFFC54274A1E}" type="par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0D5F59AE-F96E-004E-B0B1-F5957971DA9F}" type="sib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767D1C04-10BF-F644-8605-5804445148FC}">
      <dgm:prSet phldrT="[Text]" phldr="1" custT="1"/>
      <dgm:spPr/>
      <dgm:t>
        <a:bodyPr/>
        <a:lstStyle/>
        <a:p>
          <a:endParaRPr lang="en-US" sz="2300">
            <a:solidFill>
              <a:schemeClr val="tx1">
                <a:lumMod val="50000"/>
                <a:lumOff val="50000"/>
              </a:schemeClr>
            </a:solidFill>
            <a:latin typeface="Lato Regular"/>
            <a:cs typeface="Lato Regular"/>
          </a:endParaRPr>
        </a:p>
      </dgm:t>
    </dgm:pt>
    <dgm:pt modelId="{45EC17B7-56A3-5E47-96F9-2D18501E8285}" type="par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6362BEF9-4F02-3343-9FBE-D33663E16BF0}" type="sib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DFDE5FF8-4F4D-E94E-9DA8-98976C97C7FC}">
      <dgm:prSet phldrT="[Text]" phldr="1" custT="1"/>
      <dgm:spPr/>
      <dgm:t>
        <a:bodyPr/>
        <a:lstStyle/>
        <a:p>
          <a:endParaRPr lang="en-US" sz="2300">
            <a:solidFill>
              <a:schemeClr val="tx1">
                <a:lumMod val="50000"/>
                <a:lumOff val="50000"/>
              </a:schemeClr>
            </a:solidFill>
            <a:latin typeface="Lato Regular"/>
            <a:cs typeface="Lato Regular"/>
          </a:endParaRPr>
        </a:p>
      </dgm:t>
    </dgm:pt>
    <dgm:pt modelId="{B55C4322-F164-6D49-8707-36EEF3BD0014}" type="par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ED34076D-0F48-0341-8419-2F98D6EA94D2}" type="sib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54B682DF-C728-F841-A37A-46AC0C60F8B5}">
      <dgm:prSet phldrT="[Text]" phldr="1" custT="1"/>
      <dgm:spPr/>
      <dgm:t>
        <a:bodyPr/>
        <a:lstStyle/>
        <a:p>
          <a:endParaRPr lang="en-US" sz="2300">
            <a:solidFill>
              <a:schemeClr val="tx1">
                <a:lumMod val="50000"/>
                <a:lumOff val="50000"/>
              </a:schemeClr>
            </a:solidFill>
            <a:latin typeface="Lato Regular"/>
            <a:cs typeface="Lato Regular"/>
          </a:endParaRPr>
        </a:p>
      </dgm:t>
    </dgm:pt>
    <dgm:pt modelId="{5622E29B-1331-0142-9A6E-E62F57A03C5F}" type="par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B170C118-85D8-AE44-A01C-5EDF41B736B5}" type="sib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2AA1C336-AB36-AF4E-AB0F-11EDC7E118B4}">
      <dgm:prSet phldrT="[Text]" phldr="1" custT="1"/>
      <dgm:spPr/>
      <dgm:t>
        <a:bodyPr/>
        <a:lstStyle/>
        <a:p>
          <a:endParaRPr lang="en-US" sz="2300">
            <a:solidFill>
              <a:schemeClr val="tx1">
                <a:lumMod val="50000"/>
                <a:lumOff val="50000"/>
              </a:schemeClr>
            </a:solidFill>
            <a:latin typeface="Lato Regular"/>
            <a:cs typeface="Lato Regular"/>
          </a:endParaRPr>
        </a:p>
      </dgm:t>
    </dgm:pt>
    <dgm:pt modelId="{D556022B-A6B0-1B47-9C09-59D82F90E0AC}" type="par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2D09DD7F-848C-0B40-B853-46DB0C742E42}" type="sib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413ABF95-499D-034E-9CF7-58BE6E86513B}">
      <dgm:prSet phldrT="[Text]" phldr="1" custT="1"/>
      <dgm:spPr/>
      <dgm:t>
        <a:bodyPr/>
        <a:lstStyle/>
        <a:p>
          <a:endParaRPr lang="en-US" sz="2300">
            <a:solidFill>
              <a:schemeClr val="tx1">
                <a:lumMod val="50000"/>
                <a:lumOff val="50000"/>
              </a:schemeClr>
            </a:solidFill>
            <a:latin typeface="Lato Regular"/>
            <a:cs typeface="Lato Regular"/>
          </a:endParaRPr>
        </a:p>
      </dgm:t>
    </dgm:pt>
    <dgm:pt modelId="{66174535-6A75-7749-A836-FFC7C9F2CBAD}" type="par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307693D3-A763-1640-9146-ED64233D4D68}" type="sib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BF303DEF-81E5-C945-A0E8-8EFCB1EEEF44}">
      <dgm:prSet phldrT="[Text]" phldr="1" custT="1"/>
      <dgm:spPr/>
      <dgm:t>
        <a:bodyPr/>
        <a:lstStyle/>
        <a:p>
          <a:endParaRPr lang="en-US" sz="2300">
            <a:solidFill>
              <a:schemeClr val="tx1">
                <a:lumMod val="50000"/>
                <a:lumOff val="50000"/>
              </a:schemeClr>
            </a:solidFill>
            <a:latin typeface="Lato Regular"/>
            <a:cs typeface="Lato Regular"/>
          </a:endParaRPr>
        </a:p>
      </dgm:t>
    </dgm:pt>
    <dgm:pt modelId="{A315CA57-CE66-7D45-8B95-67E2185070AA}" type="par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FD99B24A-EB6C-694D-BB75-35E3BE9062E7}" type="sib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7EB32F71-7A12-2A4F-9749-F3D3DE29B03E}">
      <dgm:prSet phldrT="[Text]" phldr="1" custT="1"/>
      <dgm:spPr/>
      <dgm:t>
        <a:bodyPr/>
        <a:lstStyle/>
        <a:p>
          <a:endParaRPr lang="en-US" sz="2300">
            <a:solidFill>
              <a:schemeClr val="tx1">
                <a:lumMod val="50000"/>
                <a:lumOff val="50000"/>
              </a:schemeClr>
            </a:solidFill>
            <a:latin typeface="Lato Regular"/>
            <a:cs typeface="Lato Regular"/>
          </a:endParaRPr>
        </a:p>
      </dgm:t>
    </dgm:pt>
    <dgm:pt modelId="{36708E08-0BCF-6746-8F16-6FBE1BAE0BE4}" type="par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3320ABBE-B336-F543-BAB5-623563634985}" type="sib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033E76F9-7BCF-9E47-8B4C-87D299BCA56F}">
      <dgm:prSet phldrT="[Text]" phldr="1" custT="1"/>
      <dgm:spPr/>
      <dgm:t>
        <a:bodyPr/>
        <a:lstStyle/>
        <a:p>
          <a:endParaRPr lang="en-US" sz="2300">
            <a:solidFill>
              <a:schemeClr val="tx1">
                <a:lumMod val="50000"/>
                <a:lumOff val="50000"/>
              </a:schemeClr>
            </a:solidFill>
            <a:latin typeface="Lato Regular"/>
            <a:cs typeface="Lato Regular"/>
          </a:endParaRPr>
        </a:p>
      </dgm:t>
    </dgm:pt>
    <dgm:pt modelId="{FEBBA7DA-AA33-6D4C-93E6-A595111F0958}" type="par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AAA65CD2-D805-AC48-ABC3-242F5A3069A7}" type="sib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E828543E-4944-CA40-97E9-EF7230F352BE}">
      <dgm:prSet custT="1"/>
      <dgm:spPr/>
      <dgm:t>
        <a:bodyPr/>
        <a:lstStyle/>
        <a:p>
          <a:endParaRPr lang="en-US" sz="2300">
            <a:solidFill>
              <a:schemeClr val="tx1">
                <a:lumMod val="50000"/>
                <a:lumOff val="50000"/>
              </a:schemeClr>
            </a:solidFill>
            <a:latin typeface="Lato Regular"/>
            <a:cs typeface="Lato Regular"/>
          </a:endParaRPr>
        </a:p>
      </dgm:t>
    </dgm:pt>
    <dgm:pt modelId="{C910ECAF-429B-AA4A-A158-4B9F28D302B9}" type="par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4F9AEB-0F3F-764D-AF15-C96A0A5F484F}" type="sib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28A99C-CDCF-3740-8BF3-8C27A5E146A0}" type="pres">
      <dgm:prSet presAssocID="{4773FDCD-F2E3-B543-8756-F3EC7E24D202}" presName="theList" presStyleCnt="0">
        <dgm:presLayoutVars>
          <dgm:dir/>
          <dgm:animLvl val="lvl"/>
          <dgm:resizeHandles val="exact"/>
        </dgm:presLayoutVars>
      </dgm:prSet>
      <dgm:spPr/>
    </dgm:pt>
    <dgm:pt modelId="{2355919C-E359-5443-9663-39BA3C0DCE87}" type="pres">
      <dgm:prSet presAssocID="{40753C61-0562-534F-8B46-AEBE693E8E2E}" presName="compNode" presStyleCnt="0"/>
      <dgm:spPr/>
    </dgm:pt>
    <dgm:pt modelId="{2B257E00-C7B4-8845-803B-34DF9154E858}" type="pres">
      <dgm:prSet presAssocID="{40753C61-0562-534F-8B46-AEBE693E8E2E}" presName="noGeometry" presStyleCnt="0"/>
      <dgm:spPr/>
    </dgm:pt>
    <dgm:pt modelId="{5E6FC755-9153-8247-8A02-F89A857C01C5}" type="pres">
      <dgm:prSet presAssocID="{40753C61-0562-534F-8B46-AEBE693E8E2E}" presName="childTextVisible" presStyleLbl="bgAccFollowNode1" presStyleIdx="0" presStyleCnt="4">
        <dgm:presLayoutVars>
          <dgm:bulletEnabled val="1"/>
        </dgm:presLayoutVars>
      </dgm:prSet>
      <dgm:spPr/>
    </dgm:pt>
    <dgm:pt modelId="{5A13498A-1EA8-B749-9C21-1C0D370268FC}" type="pres">
      <dgm:prSet presAssocID="{40753C61-0562-534F-8B46-AEBE693E8E2E}" presName="childTextHidden" presStyleLbl="bgAccFollowNode1" presStyleIdx="0" presStyleCnt="4"/>
      <dgm:spPr/>
    </dgm:pt>
    <dgm:pt modelId="{DDEF8714-54D5-5C49-9699-CD9920B51D84}" type="pres">
      <dgm:prSet presAssocID="{40753C61-0562-534F-8B46-AEBE693E8E2E}" presName="parentText" presStyleLbl="node1" presStyleIdx="0" presStyleCnt="4">
        <dgm:presLayoutVars>
          <dgm:chMax val="1"/>
          <dgm:bulletEnabled val="1"/>
        </dgm:presLayoutVars>
      </dgm:prSet>
      <dgm:spPr/>
    </dgm:pt>
    <dgm:pt modelId="{CA12A9DC-8752-0047-A52C-80EC0292BAF7}" type="pres">
      <dgm:prSet presAssocID="{40753C61-0562-534F-8B46-AEBE693E8E2E}" presName="aSpace" presStyleCnt="0"/>
      <dgm:spPr/>
    </dgm:pt>
    <dgm:pt modelId="{C61A8F0D-4B76-794E-8A45-E4AE101D9D41}" type="pres">
      <dgm:prSet presAssocID="{54B682DF-C728-F841-A37A-46AC0C60F8B5}" presName="compNode" presStyleCnt="0"/>
      <dgm:spPr/>
    </dgm:pt>
    <dgm:pt modelId="{C59DBA4B-78FE-ED47-8E43-CF415A164DDC}" type="pres">
      <dgm:prSet presAssocID="{54B682DF-C728-F841-A37A-46AC0C60F8B5}" presName="noGeometry" presStyleCnt="0"/>
      <dgm:spPr/>
    </dgm:pt>
    <dgm:pt modelId="{981DF769-64E2-3943-AD42-34BB73F5913F}" type="pres">
      <dgm:prSet presAssocID="{54B682DF-C728-F841-A37A-46AC0C60F8B5}" presName="childTextVisible" presStyleLbl="bgAccFollowNode1" presStyleIdx="1" presStyleCnt="4">
        <dgm:presLayoutVars>
          <dgm:bulletEnabled val="1"/>
        </dgm:presLayoutVars>
      </dgm:prSet>
      <dgm:spPr/>
    </dgm:pt>
    <dgm:pt modelId="{30ED489D-977D-4D4D-8F9C-8F2FF5089E86}" type="pres">
      <dgm:prSet presAssocID="{54B682DF-C728-F841-A37A-46AC0C60F8B5}" presName="childTextHidden" presStyleLbl="bgAccFollowNode1" presStyleIdx="1" presStyleCnt="4"/>
      <dgm:spPr/>
    </dgm:pt>
    <dgm:pt modelId="{0ACB4A5E-4DDA-DB4D-9E96-9BD98BF53CBD}" type="pres">
      <dgm:prSet presAssocID="{54B682DF-C728-F841-A37A-46AC0C60F8B5}" presName="parentText" presStyleLbl="node1" presStyleIdx="1" presStyleCnt="4">
        <dgm:presLayoutVars>
          <dgm:chMax val="1"/>
          <dgm:bulletEnabled val="1"/>
        </dgm:presLayoutVars>
      </dgm:prSet>
      <dgm:spPr/>
    </dgm:pt>
    <dgm:pt modelId="{48DA424E-5515-414D-A820-C7002E7F6525}" type="pres">
      <dgm:prSet presAssocID="{54B682DF-C728-F841-A37A-46AC0C60F8B5}" presName="aSpace" presStyleCnt="0"/>
      <dgm:spPr/>
    </dgm:pt>
    <dgm:pt modelId="{F6616FD5-A118-F646-B1EF-759E28DA6D2F}" type="pres">
      <dgm:prSet presAssocID="{BF303DEF-81E5-C945-A0E8-8EFCB1EEEF44}" presName="compNode" presStyleCnt="0"/>
      <dgm:spPr/>
    </dgm:pt>
    <dgm:pt modelId="{17642866-C229-024E-96AC-C413D115A75F}" type="pres">
      <dgm:prSet presAssocID="{BF303DEF-81E5-C945-A0E8-8EFCB1EEEF44}" presName="noGeometry" presStyleCnt="0"/>
      <dgm:spPr/>
    </dgm:pt>
    <dgm:pt modelId="{FF79C277-9F5F-D247-BF3E-718478CD9770}" type="pres">
      <dgm:prSet presAssocID="{BF303DEF-81E5-C945-A0E8-8EFCB1EEEF44}" presName="childTextVisible" presStyleLbl="bgAccFollowNode1" presStyleIdx="2" presStyleCnt="4">
        <dgm:presLayoutVars>
          <dgm:bulletEnabled val="1"/>
        </dgm:presLayoutVars>
      </dgm:prSet>
      <dgm:spPr/>
    </dgm:pt>
    <dgm:pt modelId="{75706CE8-0243-F741-B60B-CD0DC6470346}" type="pres">
      <dgm:prSet presAssocID="{BF303DEF-81E5-C945-A0E8-8EFCB1EEEF44}" presName="childTextHidden" presStyleLbl="bgAccFollowNode1" presStyleIdx="2" presStyleCnt="4"/>
      <dgm:spPr/>
    </dgm:pt>
    <dgm:pt modelId="{7EC446CB-C33A-964F-83B2-8F780FC99CCB}" type="pres">
      <dgm:prSet presAssocID="{BF303DEF-81E5-C945-A0E8-8EFCB1EEEF44}" presName="parentText" presStyleLbl="node1" presStyleIdx="2" presStyleCnt="4">
        <dgm:presLayoutVars>
          <dgm:chMax val="1"/>
          <dgm:bulletEnabled val="1"/>
        </dgm:presLayoutVars>
      </dgm:prSet>
      <dgm:spPr/>
    </dgm:pt>
    <dgm:pt modelId="{1E20D69F-005C-9F44-8647-D7F7AD6AD1FA}" type="pres">
      <dgm:prSet presAssocID="{BF303DEF-81E5-C945-A0E8-8EFCB1EEEF44}" presName="aSpace" presStyleCnt="0"/>
      <dgm:spPr/>
    </dgm:pt>
    <dgm:pt modelId="{15EF3F01-4E18-6C4B-9AF5-335D65E5D972}" type="pres">
      <dgm:prSet presAssocID="{E828543E-4944-CA40-97E9-EF7230F352BE}" presName="compNode" presStyleCnt="0"/>
      <dgm:spPr/>
    </dgm:pt>
    <dgm:pt modelId="{841F215A-7493-3A4F-A41A-8F97071C1E54}" type="pres">
      <dgm:prSet presAssocID="{E828543E-4944-CA40-97E9-EF7230F352BE}" presName="noGeometry" presStyleCnt="0"/>
      <dgm:spPr/>
    </dgm:pt>
    <dgm:pt modelId="{B78A7BC2-EA64-B84A-BED4-43043A9C473C}" type="pres">
      <dgm:prSet presAssocID="{E828543E-4944-CA40-97E9-EF7230F352BE}" presName="childTextVisible" presStyleLbl="bgAccFollowNode1" presStyleIdx="3" presStyleCnt="4">
        <dgm:presLayoutVars>
          <dgm:bulletEnabled val="1"/>
        </dgm:presLayoutVars>
      </dgm:prSet>
      <dgm:spPr/>
    </dgm:pt>
    <dgm:pt modelId="{68DBBE1B-6BE0-2845-B7B0-8F2765A84CCF}" type="pres">
      <dgm:prSet presAssocID="{E828543E-4944-CA40-97E9-EF7230F352BE}" presName="childTextHidden" presStyleLbl="bgAccFollowNode1" presStyleIdx="3" presStyleCnt="4"/>
      <dgm:spPr/>
    </dgm:pt>
    <dgm:pt modelId="{A3D8578D-9DAF-A642-A64D-DAC7BB31BD92}" type="pres">
      <dgm:prSet presAssocID="{E828543E-4944-CA40-97E9-EF7230F352BE}" presName="parentText" presStyleLbl="node1" presStyleIdx="3" presStyleCnt="4">
        <dgm:presLayoutVars>
          <dgm:chMax val="1"/>
          <dgm:bulletEnabled val="1"/>
        </dgm:presLayoutVars>
      </dgm:prSet>
      <dgm:spPr/>
    </dgm:pt>
  </dgm:ptLst>
  <dgm:cxnLst>
    <dgm:cxn modelId="{E3BAB409-4FF6-3B44-9903-4C9D07483684}" type="presOf" srcId="{4773FDCD-F2E3-B543-8756-F3EC7E24D202}" destId="{3E28A99C-CDCF-3740-8BF3-8C27A5E146A0}" srcOrd="0" destOrd="0" presId="urn:microsoft.com/office/officeart/2005/8/layout/hProcess6"/>
    <dgm:cxn modelId="{1816970F-C98D-8D42-BB94-BE800ADBC02A}" type="presOf" srcId="{BF303DEF-81E5-C945-A0E8-8EFCB1EEEF44}" destId="{7EC446CB-C33A-964F-83B2-8F780FC99CCB}" srcOrd="0" destOrd="0" presId="urn:microsoft.com/office/officeart/2005/8/layout/hProcess6"/>
    <dgm:cxn modelId="{D907EB22-527D-5C46-ADFC-3DAFC89F60F3}" type="presOf" srcId="{DFDE5FF8-4F4D-E94E-9DA8-98976C97C7FC}" destId="{5E6FC755-9153-8247-8A02-F89A857C01C5}" srcOrd="0" destOrd="1" presId="urn:microsoft.com/office/officeart/2005/8/layout/hProcess6"/>
    <dgm:cxn modelId="{E1312829-AFFA-9B46-90C4-115EBA81FB01}" srcId="{54B682DF-C728-F841-A37A-46AC0C60F8B5}" destId="{413ABF95-499D-034E-9CF7-58BE6E86513B}" srcOrd="1" destOrd="0" parTransId="{66174535-6A75-7749-A836-FFC7C9F2CBAD}" sibTransId="{307693D3-A763-1640-9146-ED64233D4D68}"/>
    <dgm:cxn modelId="{876F7229-B8DC-6B4A-B664-6EBB97BC6413}" type="presOf" srcId="{033E76F9-7BCF-9E47-8B4C-87D299BCA56F}" destId="{FF79C277-9F5F-D247-BF3E-718478CD9770}" srcOrd="0" destOrd="1" presId="urn:microsoft.com/office/officeart/2005/8/layout/hProcess6"/>
    <dgm:cxn modelId="{1C585132-21CA-5F40-8908-34578B7BC28F}" type="presOf" srcId="{54B682DF-C728-F841-A37A-46AC0C60F8B5}" destId="{0ACB4A5E-4DDA-DB4D-9E96-9BD98BF53CBD}" srcOrd="0" destOrd="0" presId="urn:microsoft.com/office/officeart/2005/8/layout/hProcess6"/>
    <dgm:cxn modelId="{12D31839-EBA3-4944-A7FD-CF0DF0CFB2D2}" type="presOf" srcId="{033E76F9-7BCF-9E47-8B4C-87D299BCA56F}" destId="{75706CE8-0243-F741-B60B-CD0DC6470346}" srcOrd="1" destOrd="1" presId="urn:microsoft.com/office/officeart/2005/8/layout/hProcess6"/>
    <dgm:cxn modelId="{2E4EAE39-B575-3B49-B818-5A5027829522}" srcId="{54B682DF-C728-F841-A37A-46AC0C60F8B5}" destId="{2AA1C336-AB36-AF4E-AB0F-11EDC7E118B4}" srcOrd="0" destOrd="0" parTransId="{D556022B-A6B0-1B47-9C09-59D82F90E0AC}" sibTransId="{2D09DD7F-848C-0B40-B853-46DB0C742E42}"/>
    <dgm:cxn modelId="{FD8EC14D-32F9-834E-A0E9-984E72690E62}" type="presOf" srcId="{413ABF95-499D-034E-9CF7-58BE6E86513B}" destId="{30ED489D-977D-4D4D-8F9C-8F2FF5089E86}" srcOrd="1" destOrd="1" presId="urn:microsoft.com/office/officeart/2005/8/layout/hProcess6"/>
    <dgm:cxn modelId="{E60D1E56-F24F-AE4F-A1CF-0B3E6FF3CDE1}" srcId="{4773FDCD-F2E3-B543-8756-F3EC7E24D202}" destId="{54B682DF-C728-F841-A37A-46AC0C60F8B5}" srcOrd="1" destOrd="0" parTransId="{5622E29B-1331-0142-9A6E-E62F57A03C5F}" sibTransId="{B170C118-85D8-AE44-A01C-5EDF41B736B5}"/>
    <dgm:cxn modelId="{FFAA4665-078D-2B4C-A21A-F9123CFFFE68}" type="presOf" srcId="{2AA1C336-AB36-AF4E-AB0F-11EDC7E118B4}" destId="{981DF769-64E2-3943-AD42-34BB73F5913F}" srcOrd="0" destOrd="0" presId="urn:microsoft.com/office/officeart/2005/8/layout/hProcess6"/>
    <dgm:cxn modelId="{74A6B270-58EC-2247-98CA-8FC969EAF5C6}" srcId="{BF303DEF-81E5-C945-A0E8-8EFCB1EEEF44}" destId="{033E76F9-7BCF-9E47-8B4C-87D299BCA56F}" srcOrd="1" destOrd="0" parTransId="{FEBBA7DA-AA33-6D4C-93E6-A595111F0958}" sibTransId="{AAA65CD2-D805-AC48-ABC3-242F5A3069A7}"/>
    <dgm:cxn modelId="{1CC8EB72-2A8D-2541-8181-4E3A1D554D4A}" type="presOf" srcId="{2AA1C336-AB36-AF4E-AB0F-11EDC7E118B4}" destId="{30ED489D-977D-4D4D-8F9C-8F2FF5089E86}" srcOrd="1" destOrd="0" presId="urn:microsoft.com/office/officeart/2005/8/layout/hProcess6"/>
    <dgm:cxn modelId="{19573876-00B2-5C4F-A3A3-757B1FE0ABBE}" srcId="{4773FDCD-F2E3-B543-8756-F3EC7E24D202}" destId="{E828543E-4944-CA40-97E9-EF7230F352BE}" srcOrd="3" destOrd="0" parTransId="{C910ECAF-429B-AA4A-A158-4B9F28D302B9}" sibTransId="{3E4F9AEB-0F3F-764D-AF15-C96A0A5F484F}"/>
    <dgm:cxn modelId="{5B616890-6C6F-704A-97D1-8E321CDDB564}" srcId="{40753C61-0562-534F-8B46-AEBE693E8E2E}" destId="{DFDE5FF8-4F4D-E94E-9DA8-98976C97C7FC}" srcOrd="1" destOrd="0" parTransId="{B55C4322-F164-6D49-8707-36EEF3BD0014}" sibTransId="{ED34076D-0F48-0341-8419-2F98D6EA94D2}"/>
    <dgm:cxn modelId="{D027D193-742B-CF4B-9B0C-C0D966ADA832}" srcId="{BF303DEF-81E5-C945-A0E8-8EFCB1EEEF44}" destId="{7EB32F71-7A12-2A4F-9749-F3D3DE29B03E}" srcOrd="0" destOrd="0" parTransId="{36708E08-0BCF-6746-8F16-6FBE1BAE0BE4}" sibTransId="{3320ABBE-B336-F543-BAB5-623563634985}"/>
    <dgm:cxn modelId="{D48569A6-D7D4-DC44-9239-45BF0A6DB7CD}" srcId="{4773FDCD-F2E3-B543-8756-F3EC7E24D202}" destId="{BF303DEF-81E5-C945-A0E8-8EFCB1EEEF44}" srcOrd="2" destOrd="0" parTransId="{A315CA57-CE66-7D45-8B95-67E2185070AA}" sibTransId="{FD99B24A-EB6C-694D-BB75-35E3BE9062E7}"/>
    <dgm:cxn modelId="{C0018AB0-F30B-464E-91BB-EFEE819B0DA7}" type="presOf" srcId="{413ABF95-499D-034E-9CF7-58BE6E86513B}" destId="{981DF769-64E2-3943-AD42-34BB73F5913F}" srcOrd="0" destOrd="1" presId="urn:microsoft.com/office/officeart/2005/8/layout/hProcess6"/>
    <dgm:cxn modelId="{503B87B6-117A-EF46-9A4D-369F1D854CCD}" type="presOf" srcId="{40753C61-0562-534F-8B46-AEBE693E8E2E}" destId="{DDEF8714-54D5-5C49-9699-CD9920B51D84}" srcOrd="0" destOrd="0" presId="urn:microsoft.com/office/officeart/2005/8/layout/hProcess6"/>
    <dgm:cxn modelId="{1AF1F6BC-C2F4-BA43-A3F1-D0A904236658}" srcId="{40753C61-0562-534F-8B46-AEBE693E8E2E}" destId="{767D1C04-10BF-F644-8605-5804445148FC}" srcOrd="0" destOrd="0" parTransId="{45EC17B7-56A3-5E47-96F9-2D18501E8285}" sibTransId="{6362BEF9-4F02-3343-9FBE-D33663E16BF0}"/>
    <dgm:cxn modelId="{9F0969BE-50E6-4049-8EAF-DE2CABD2C88B}" type="presOf" srcId="{7EB32F71-7A12-2A4F-9749-F3D3DE29B03E}" destId="{75706CE8-0243-F741-B60B-CD0DC6470346}" srcOrd="1" destOrd="0" presId="urn:microsoft.com/office/officeart/2005/8/layout/hProcess6"/>
    <dgm:cxn modelId="{9678C5C4-A77D-074B-8FBD-EABF86CF28A6}" type="presOf" srcId="{DFDE5FF8-4F4D-E94E-9DA8-98976C97C7FC}" destId="{5A13498A-1EA8-B749-9C21-1C0D370268FC}" srcOrd="1" destOrd="1" presId="urn:microsoft.com/office/officeart/2005/8/layout/hProcess6"/>
    <dgm:cxn modelId="{10A0CCCA-6C0B-8E49-807E-61B9BBC8DC14}" type="presOf" srcId="{E828543E-4944-CA40-97E9-EF7230F352BE}" destId="{A3D8578D-9DAF-A642-A64D-DAC7BB31BD92}" srcOrd="0" destOrd="0" presId="urn:microsoft.com/office/officeart/2005/8/layout/hProcess6"/>
    <dgm:cxn modelId="{FEC7D6D2-07E7-3C4D-B728-3064755AEB4B}" type="presOf" srcId="{7EB32F71-7A12-2A4F-9749-F3D3DE29B03E}" destId="{FF79C277-9F5F-D247-BF3E-718478CD9770}" srcOrd="0" destOrd="0" presId="urn:microsoft.com/office/officeart/2005/8/layout/hProcess6"/>
    <dgm:cxn modelId="{03897EF6-4E6B-CA40-B6DE-E6D017E92F62}" type="presOf" srcId="{767D1C04-10BF-F644-8605-5804445148FC}" destId="{5E6FC755-9153-8247-8A02-F89A857C01C5}" srcOrd="0" destOrd="0" presId="urn:microsoft.com/office/officeart/2005/8/layout/hProcess6"/>
    <dgm:cxn modelId="{2662B3F6-5185-674C-8507-3B8EE03864AE}" srcId="{4773FDCD-F2E3-B543-8756-F3EC7E24D202}" destId="{40753C61-0562-534F-8B46-AEBE693E8E2E}" srcOrd="0" destOrd="0" parTransId="{C9167229-424D-5245-A802-AFFC54274A1E}" sibTransId="{0D5F59AE-F96E-004E-B0B1-F5957971DA9F}"/>
    <dgm:cxn modelId="{42647CF9-DA57-F84C-914E-F7478E7B1EB9}" type="presOf" srcId="{767D1C04-10BF-F644-8605-5804445148FC}" destId="{5A13498A-1EA8-B749-9C21-1C0D370268FC}" srcOrd="1" destOrd="0" presId="urn:microsoft.com/office/officeart/2005/8/layout/hProcess6"/>
    <dgm:cxn modelId="{8B8D8F44-F723-0C40-AA5A-639221DFDCA7}" type="presParOf" srcId="{3E28A99C-CDCF-3740-8BF3-8C27A5E146A0}" destId="{2355919C-E359-5443-9663-39BA3C0DCE87}" srcOrd="0" destOrd="0" presId="urn:microsoft.com/office/officeart/2005/8/layout/hProcess6"/>
    <dgm:cxn modelId="{1B576FB8-479F-5F4B-8086-DA9B8046BF4D}" type="presParOf" srcId="{2355919C-E359-5443-9663-39BA3C0DCE87}" destId="{2B257E00-C7B4-8845-803B-34DF9154E858}" srcOrd="0" destOrd="0" presId="urn:microsoft.com/office/officeart/2005/8/layout/hProcess6"/>
    <dgm:cxn modelId="{5C462BCA-952B-4F49-805A-28706864FC40}" type="presParOf" srcId="{2355919C-E359-5443-9663-39BA3C0DCE87}" destId="{5E6FC755-9153-8247-8A02-F89A857C01C5}" srcOrd="1" destOrd="0" presId="urn:microsoft.com/office/officeart/2005/8/layout/hProcess6"/>
    <dgm:cxn modelId="{E72AD0B8-C25E-5D4A-A46C-F98484BA84D1}" type="presParOf" srcId="{2355919C-E359-5443-9663-39BA3C0DCE87}" destId="{5A13498A-1EA8-B749-9C21-1C0D370268FC}" srcOrd="2" destOrd="0" presId="urn:microsoft.com/office/officeart/2005/8/layout/hProcess6"/>
    <dgm:cxn modelId="{E169AF77-29FB-6341-9DE9-C28635B9663E}" type="presParOf" srcId="{2355919C-E359-5443-9663-39BA3C0DCE87}" destId="{DDEF8714-54D5-5C49-9699-CD9920B51D84}" srcOrd="3" destOrd="0" presId="urn:microsoft.com/office/officeart/2005/8/layout/hProcess6"/>
    <dgm:cxn modelId="{E1BE44EB-E1AA-1A4A-A0AE-20DF46658E9E}" type="presParOf" srcId="{3E28A99C-CDCF-3740-8BF3-8C27A5E146A0}" destId="{CA12A9DC-8752-0047-A52C-80EC0292BAF7}" srcOrd="1" destOrd="0" presId="urn:microsoft.com/office/officeart/2005/8/layout/hProcess6"/>
    <dgm:cxn modelId="{29B14749-449D-DE46-BA87-79D4B451ECC8}" type="presParOf" srcId="{3E28A99C-CDCF-3740-8BF3-8C27A5E146A0}" destId="{C61A8F0D-4B76-794E-8A45-E4AE101D9D41}" srcOrd="2" destOrd="0" presId="urn:microsoft.com/office/officeart/2005/8/layout/hProcess6"/>
    <dgm:cxn modelId="{75A33FE1-D871-4B41-8F98-ABF13C8F25D7}" type="presParOf" srcId="{C61A8F0D-4B76-794E-8A45-E4AE101D9D41}" destId="{C59DBA4B-78FE-ED47-8E43-CF415A164DDC}" srcOrd="0" destOrd="0" presId="urn:microsoft.com/office/officeart/2005/8/layout/hProcess6"/>
    <dgm:cxn modelId="{009A250F-A898-F242-927F-5CA35F57F821}" type="presParOf" srcId="{C61A8F0D-4B76-794E-8A45-E4AE101D9D41}" destId="{981DF769-64E2-3943-AD42-34BB73F5913F}" srcOrd="1" destOrd="0" presId="urn:microsoft.com/office/officeart/2005/8/layout/hProcess6"/>
    <dgm:cxn modelId="{92FDE739-D5C4-804E-B965-2666BD0DCA16}" type="presParOf" srcId="{C61A8F0D-4B76-794E-8A45-E4AE101D9D41}" destId="{30ED489D-977D-4D4D-8F9C-8F2FF5089E86}" srcOrd="2" destOrd="0" presId="urn:microsoft.com/office/officeart/2005/8/layout/hProcess6"/>
    <dgm:cxn modelId="{C06D9346-00CD-3B42-9C74-FD0FCE96237D}" type="presParOf" srcId="{C61A8F0D-4B76-794E-8A45-E4AE101D9D41}" destId="{0ACB4A5E-4DDA-DB4D-9E96-9BD98BF53CBD}" srcOrd="3" destOrd="0" presId="urn:microsoft.com/office/officeart/2005/8/layout/hProcess6"/>
    <dgm:cxn modelId="{AC3D8EBB-EA9B-604D-B60F-37B62EDA8808}" type="presParOf" srcId="{3E28A99C-CDCF-3740-8BF3-8C27A5E146A0}" destId="{48DA424E-5515-414D-A820-C7002E7F6525}" srcOrd="3" destOrd="0" presId="urn:microsoft.com/office/officeart/2005/8/layout/hProcess6"/>
    <dgm:cxn modelId="{723B7E80-A3AC-A346-AB5A-C12063C15391}" type="presParOf" srcId="{3E28A99C-CDCF-3740-8BF3-8C27A5E146A0}" destId="{F6616FD5-A118-F646-B1EF-759E28DA6D2F}" srcOrd="4" destOrd="0" presId="urn:microsoft.com/office/officeart/2005/8/layout/hProcess6"/>
    <dgm:cxn modelId="{B4AA44A3-2AD8-CA44-AB25-08737F49903A}" type="presParOf" srcId="{F6616FD5-A118-F646-B1EF-759E28DA6D2F}" destId="{17642866-C229-024E-96AC-C413D115A75F}" srcOrd="0" destOrd="0" presId="urn:microsoft.com/office/officeart/2005/8/layout/hProcess6"/>
    <dgm:cxn modelId="{F526744E-A006-0941-95E8-F4BC00652BC7}" type="presParOf" srcId="{F6616FD5-A118-F646-B1EF-759E28DA6D2F}" destId="{FF79C277-9F5F-D247-BF3E-718478CD9770}" srcOrd="1" destOrd="0" presId="urn:microsoft.com/office/officeart/2005/8/layout/hProcess6"/>
    <dgm:cxn modelId="{A46AA124-3079-A044-B6BF-7FA2EF58A9D5}" type="presParOf" srcId="{F6616FD5-A118-F646-B1EF-759E28DA6D2F}" destId="{75706CE8-0243-F741-B60B-CD0DC6470346}" srcOrd="2" destOrd="0" presId="urn:microsoft.com/office/officeart/2005/8/layout/hProcess6"/>
    <dgm:cxn modelId="{69B119FA-0C0F-CE4F-85AE-4ED9DFB74FF8}" type="presParOf" srcId="{F6616FD5-A118-F646-B1EF-759E28DA6D2F}" destId="{7EC446CB-C33A-964F-83B2-8F780FC99CCB}" srcOrd="3" destOrd="0" presId="urn:microsoft.com/office/officeart/2005/8/layout/hProcess6"/>
    <dgm:cxn modelId="{4DCBCBEF-B5B6-6C42-971B-75BBF039146D}" type="presParOf" srcId="{3E28A99C-CDCF-3740-8BF3-8C27A5E146A0}" destId="{1E20D69F-005C-9F44-8647-D7F7AD6AD1FA}" srcOrd="5" destOrd="0" presId="urn:microsoft.com/office/officeart/2005/8/layout/hProcess6"/>
    <dgm:cxn modelId="{77B28336-C8F4-E84B-88C2-6B39A54C3A88}" type="presParOf" srcId="{3E28A99C-CDCF-3740-8BF3-8C27A5E146A0}" destId="{15EF3F01-4E18-6C4B-9AF5-335D65E5D972}" srcOrd="6" destOrd="0" presId="urn:microsoft.com/office/officeart/2005/8/layout/hProcess6"/>
    <dgm:cxn modelId="{AEC5D094-51C6-2E43-BF88-854E1551B0A1}" type="presParOf" srcId="{15EF3F01-4E18-6C4B-9AF5-335D65E5D972}" destId="{841F215A-7493-3A4F-A41A-8F97071C1E54}" srcOrd="0" destOrd="0" presId="urn:microsoft.com/office/officeart/2005/8/layout/hProcess6"/>
    <dgm:cxn modelId="{AF3E186D-491E-0041-8B74-3F42F3849089}" type="presParOf" srcId="{15EF3F01-4E18-6C4B-9AF5-335D65E5D972}" destId="{B78A7BC2-EA64-B84A-BED4-43043A9C473C}" srcOrd="1" destOrd="0" presId="urn:microsoft.com/office/officeart/2005/8/layout/hProcess6"/>
    <dgm:cxn modelId="{F1D0E6B7-B330-C24B-BBF2-62AEE0486B6C}" type="presParOf" srcId="{15EF3F01-4E18-6C4B-9AF5-335D65E5D972}" destId="{68DBBE1B-6BE0-2845-B7B0-8F2765A84CCF}" srcOrd="2" destOrd="0" presId="urn:microsoft.com/office/officeart/2005/8/layout/hProcess6"/>
    <dgm:cxn modelId="{644F33D0-9A8A-D144-8DFA-E1B36DAD62E2}" type="presParOf" srcId="{15EF3F01-4E18-6C4B-9AF5-335D65E5D972}" destId="{A3D8578D-9DAF-A642-A64D-DAC7BB31BD92}"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A6312A-8139-1944-842C-6A68F94FB8AB}" type="doc">
      <dgm:prSet loTypeId="urn:microsoft.com/office/officeart/2005/8/layout/hChevron3" loCatId="" qsTypeId="urn:microsoft.com/office/officeart/2005/8/quickstyle/simple1" qsCatId="simple" csTypeId="urn:microsoft.com/office/officeart/2005/8/colors/colorful1" csCatId="colorful" phldr="1"/>
      <dgm:spPr/>
    </dgm:pt>
    <dgm:pt modelId="{ABE5ED3D-C296-1249-BB1E-1AC280B5B9B8}">
      <dgm:prSet phldrT="[Text]" custT="1"/>
      <dgm:spPr>
        <a:ln>
          <a:solidFill>
            <a:srgbClr val="232A35"/>
          </a:solidFill>
        </a:ln>
      </dgm:spPr>
      <dgm:t>
        <a:bodyPr/>
        <a:lstStyle/>
        <a:p>
          <a:r>
            <a:rPr lang="en-US" sz="4500">
              <a:latin typeface="Lato Light"/>
              <a:cs typeface="Lato Light"/>
            </a:rPr>
            <a:t>SOLID</a:t>
          </a:r>
        </a:p>
      </dgm:t>
    </dgm:pt>
    <dgm:pt modelId="{C9521A28-941A-1347-A8AA-9A93971115C2}" type="parTrans" cxnId="{2D527C88-15B4-7945-A2BB-5CDD00C77884}">
      <dgm:prSet/>
      <dgm:spPr/>
      <dgm:t>
        <a:bodyPr/>
        <a:lstStyle/>
        <a:p>
          <a:endParaRPr lang="en-US" sz="4500">
            <a:latin typeface="Lato Light"/>
            <a:cs typeface="Lato Light"/>
          </a:endParaRPr>
        </a:p>
      </dgm:t>
    </dgm:pt>
    <dgm:pt modelId="{7E281E77-CAC2-9949-B066-4A917A394E31}" type="sibTrans" cxnId="{2D527C88-15B4-7945-A2BB-5CDD00C77884}">
      <dgm:prSet/>
      <dgm:spPr/>
      <dgm:t>
        <a:bodyPr/>
        <a:lstStyle/>
        <a:p>
          <a:endParaRPr lang="en-US" sz="4500">
            <a:latin typeface="Lato Light"/>
            <a:cs typeface="Lato Light"/>
          </a:endParaRPr>
        </a:p>
      </dgm:t>
    </dgm:pt>
    <dgm:pt modelId="{86157FCB-FA1E-6948-B040-3D9A78237954}">
      <dgm:prSet phldrT="[Text]" custT="1"/>
      <dgm:spPr>
        <a:ln>
          <a:solidFill>
            <a:srgbClr val="232A35"/>
          </a:solidFill>
        </a:ln>
      </dgm:spPr>
      <dgm:t>
        <a:bodyPr/>
        <a:lstStyle/>
        <a:p>
          <a:r>
            <a:rPr lang="en-US" sz="4500" err="1">
              <a:latin typeface="Lato Light"/>
              <a:cs typeface="Lato Light"/>
            </a:rPr>
            <a:t>MediatR</a:t>
          </a:r>
          <a:endParaRPr lang="en-US" sz="4500">
            <a:latin typeface="Lato Light"/>
            <a:cs typeface="Lato Light"/>
          </a:endParaRPr>
        </a:p>
      </dgm:t>
    </dgm:pt>
    <dgm:pt modelId="{662C2101-0113-0E42-B668-2209B589F94A}" type="parTrans" cxnId="{492A6A42-BFCF-0E40-83B2-BFE81815EF20}">
      <dgm:prSet/>
      <dgm:spPr/>
      <dgm:t>
        <a:bodyPr/>
        <a:lstStyle/>
        <a:p>
          <a:endParaRPr lang="en-US" sz="4500">
            <a:latin typeface="Lato Light"/>
            <a:cs typeface="Lato Light"/>
          </a:endParaRPr>
        </a:p>
      </dgm:t>
    </dgm:pt>
    <dgm:pt modelId="{049719C7-875E-C041-A1C9-C56ADFEC872F}" type="sibTrans" cxnId="{492A6A42-BFCF-0E40-83B2-BFE81815EF20}">
      <dgm:prSet/>
      <dgm:spPr/>
      <dgm:t>
        <a:bodyPr/>
        <a:lstStyle/>
        <a:p>
          <a:endParaRPr lang="en-US" sz="4500">
            <a:latin typeface="Lato Light"/>
            <a:cs typeface="Lato Light"/>
          </a:endParaRPr>
        </a:p>
      </dgm:t>
    </dgm:pt>
    <dgm:pt modelId="{009C79A7-903D-2E42-B7AF-7CAF2F52045A}">
      <dgm:prSet phldrT="[Text]" custT="1"/>
      <dgm:spPr>
        <a:ln>
          <a:solidFill>
            <a:srgbClr val="232A35"/>
          </a:solidFill>
        </a:ln>
      </dgm:spPr>
      <dgm:t>
        <a:bodyPr/>
        <a:lstStyle/>
        <a:p>
          <a:r>
            <a:rPr lang="en-US" sz="4500">
              <a:latin typeface="Lato Light"/>
              <a:cs typeface="Lato Light"/>
            </a:rPr>
            <a:t>My </a:t>
          </a:r>
          <a:r>
            <a:rPr lang="en-US" sz="4500" err="1">
              <a:latin typeface="Lato Light"/>
              <a:cs typeface="Lato Light"/>
            </a:rPr>
            <a:t>MediatR</a:t>
          </a:r>
          <a:endParaRPr lang="en-US" sz="4500">
            <a:latin typeface="Lato Light"/>
            <a:cs typeface="Lato Light"/>
          </a:endParaRPr>
        </a:p>
      </dgm:t>
    </dgm:pt>
    <dgm:pt modelId="{C255B97C-F6B1-494E-9AAD-656989492AFB}" type="parTrans" cxnId="{5E5D93F7-C22B-D64C-9AF6-F6E1A94953AA}">
      <dgm:prSet/>
      <dgm:spPr/>
      <dgm:t>
        <a:bodyPr/>
        <a:lstStyle/>
        <a:p>
          <a:endParaRPr lang="en-US" sz="4500">
            <a:latin typeface="Lato Light"/>
            <a:cs typeface="Lato Light"/>
          </a:endParaRPr>
        </a:p>
      </dgm:t>
    </dgm:pt>
    <dgm:pt modelId="{E64961F4-C1DB-CC45-8EEF-B42B633C4830}" type="sibTrans" cxnId="{5E5D93F7-C22B-D64C-9AF6-F6E1A94953AA}">
      <dgm:prSet/>
      <dgm:spPr/>
      <dgm:t>
        <a:bodyPr/>
        <a:lstStyle/>
        <a:p>
          <a:endParaRPr lang="en-US" sz="4500">
            <a:latin typeface="Lato Light"/>
            <a:cs typeface="Lato Light"/>
          </a:endParaRPr>
        </a:p>
      </dgm:t>
    </dgm:pt>
    <dgm:pt modelId="{17276DF5-AA7B-8D42-AA3B-828B22D97946}">
      <dgm:prSet custT="1"/>
      <dgm:spPr>
        <a:ln>
          <a:solidFill>
            <a:srgbClr val="232A35"/>
          </a:solidFill>
        </a:ln>
      </dgm:spPr>
      <dgm:t>
        <a:bodyPr/>
        <a:lstStyle/>
        <a:p>
          <a:r>
            <a:rPr lang="en-US" sz="4500">
              <a:latin typeface="Lato Light"/>
              <a:cs typeface="Lato Light"/>
            </a:rPr>
            <a:t>Functional</a:t>
          </a:r>
        </a:p>
      </dgm:t>
    </dgm:pt>
    <dgm:pt modelId="{E419E4BF-3CAF-764D-82BC-5D1B375DC106}" type="parTrans" cxnId="{3DB5709A-0FF2-B743-8DBC-9FA166A88661}">
      <dgm:prSet/>
      <dgm:spPr/>
      <dgm:t>
        <a:bodyPr/>
        <a:lstStyle/>
        <a:p>
          <a:endParaRPr lang="en-US" sz="4500">
            <a:latin typeface="Lato Light"/>
            <a:cs typeface="Lato Light"/>
          </a:endParaRPr>
        </a:p>
      </dgm:t>
    </dgm:pt>
    <dgm:pt modelId="{4975A14C-00BD-674B-BE99-0C5A13C0A1C1}" type="sibTrans" cxnId="{3DB5709A-0FF2-B743-8DBC-9FA166A88661}">
      <dgm:prSet/>
      <dgm:spPr/>
      <dgm:t>
        <a:bodyPr/>
        <a:lstStyle/>
        <a:p>
          <a:endParaRPr lang="en-US" sz="4500">
            <a:latin typeface="Lato Light"/>
            <a:cs typeface="Lato Light"/>
          </a:endParaRPr>
        </a:p>
      </dgm:t>
    </dgm:pt>
    <dgm:pt modelId="{37C09ACE-5AA7-0E47-85E8-9CCFEB213BDA}" type="pres">
      <dgm:prSet presAssocID="{5CA6312A-8139-1944-842C-6A68F94FB8AB}" presName="Name0" presStyleCnt="0">
        <dgm:presLayoutVars>
          <dgm:dir/>
          <dgm:resizeHandles val="exact"/>
        </dgm:presLayoutVars>
      </dgm:prSet>
      <dgm:spPr/>
    </dgm:pt>
    <dgm:pt modelId="{C5079D96-20F9-934C-96D7-51E501D2CFFA}" type="pres">
      <dgm:prSet presAssocID="{ABE5ED3D-C296-1249-BB1E-1AC280B5B9B8}" presName="parTxOnly" presStyleLbl="node1" presStyleIdx="0" presStyleCnt="4">
        <dgm:presLayoutVars>
          <dgm:bulletEnabled val="1"/>
        </dgm:presLayoutVars>
      </dgm:prSet>
      <dgm:spPr/>
    </dgm:pt>
    <dgm:pt modelId="{3A6B2992-6D3F-1940-9A70-51CA7D33326F}" type="pres">
      <dgm:prSet presAssocID="{7E281E77-CAC2-9949-B066-4A917A394E31}" presName="parSpace" presStyleCnt="0"/>
      <dgm:spPr/>
    </dgm:pt>
    <dgm:pt modelId="{2819196E-9EA3-F145-9CA1-B2E9DB83A947}" type="pres">
      <dgm:prSet presAssocID="{86157FCB-FA1E-6948-B040-3D9A78237954}" presName="parTxOnly" presStyleLbl="node1" presStyleIdx="1" presStyleCnt="4" custScaleX="106826">
        <dgm:presLayoutVars>
          <dgm:bulletEnabled val="1"/>
        </dgm:presLayoutVars>
      </dgm:prSet>
      <dgm:spPr/>
    </dgm:pt>
    <dgm:pt modelId="{794875BA-1E43-2546-90AB-0DD6CF78CFCE}" type="pres">
      <dgm:prSet presAssocID="{049719C7-875E-C041-A1C9-C56ADFEC872F}" presName="parSpace" presStyleCnt="0"/>
      <dgm:spPr/>
    </dgm:pt>
    <dgm:pt modelId="{D3C8FC5D-7745-D242-AFA2-9F99359E8BD7}" type="pres">
      <dgm:prSet presAssocID="{009C79A7-903D-2E42-B7AF-7CAF2F52045A}" presName="parTxOnly" presStyleLbl="node1" presStyleIdx="2" presStyleCnt="4">
        <dgm:presLayoutVars>
          <dgm:bulletEnabled val="1"/>
        </dgm:presLayoutVars>
      </dgm:prSet>
      <dgm:spPr/>
    </dgm:pt>
    <dgm:pt modelId="{CF5C2A00-B9FF-1B46-BF89-3867B396251E}" type="pres">
      <dgm:prSet presAssocID="{E64961F4-C1DB-CC45-8EEF-B42B633C4830}" presName="parSpace" presStyleCnt="0"/>
      <dgm:spPr/>
    </dgm:pt>
    <dgm:pt modelId="{66CA8B95-7478-4142-B8F8-1C0F64644A77}" type="pres">
      <dgm:prSet presAssocID="{17276DF5-AA7B-8D42-AA3B-828B22D97946}" presName="parTxOnly" presStyleLbl="node1" presStyleIdx="3" presStyleCnt="4" custScaleX="111439">
        <dgm:presLayoutVars>
          <dgm:bulletEnabled val="1"/>
        </dgm:presLayoutVars>
      </dgm:prSet>
      <dgm:spPr/>
    </dgm:pt>
  </dgm:ptLst>
  <dgm:cxnLst>
    <dgm:cxn modelId="{927E6B3D-BFCB-A24B-8D94-93095DB789F7}" type="presOf" srcId="{ABE5ED3D-C296-1249-BB1E-1AC280B5B9B8}" destId="{C5079D96-20F9-934C-96D7-51E501D2CFFA}" srcOrd="0" destOrd="0" presId="urn:microsoft.com/office/officeart/2005/8/layout/hChevron3"/>
    <dgm:cxn modelId="{492A6A42-BFCF-0E40-83B2-BFE81815EF20}" srcId="{5CA6312A-8139-1944-842C-6A68F94FB8AB}" destId="{86157FCB-FA1E-6948-B040-3D9A78237954}" srcOrd="1" destOrd="0" parTransId="{662C2101-0113-0E42-B668-2209B589F94A}" sibTransId="{049719C7-875E-C041-A1C9-C56ADFEC872F}"/>
    <dgm:cxn modelId="{15618B63-DC57-FC4A-A07E-658B1883A761}" type="presOf" srcId="{86157FCB-FA1E-6948-B040-3D9A78237954}" destId="{2819196E-9EA3-F145-9CA1-B2E9DB83A947}" srcOrd="0" destOrd="0" presId="urn:microsoft.com/office/officeart/2005/8/layout/hChevron3"/>
    <dgm:cxn modelId="{63D9F774-8473-324E-AEEA-BAFDB72CB6BC}" type="presOf" srcId="{5CA6312A-8139-1944-842C-6A68F94FB8AB}" destId="{37C09ACE-5AA7-0E47-85E8-9CCFEB213BDA}" srcOrd="0" destOrd="0" presId="urn:microsoft.com/office/officeart/2005/8/layout/hChevron3"/>
    <dgm:cxn modelId="{200D3878-06D7-F549-8002-D54B071C5DCD}" type="presOf" srcId="{009C79A7-903D-2E42-B7AF-7CAF2F52045A}" destId="{D3C8FC5D-7745-D242-AFA2-9F99359E8BD7}" srcOrd="0" destOrd="0" presId="urn:microsoft.com/office/officeart/2005/8/layout/hChevron3"/>
    <dgm:cxn modelId="{2D527C88-15B4-7945-A2BB-5CDD00C77884}" srcId="{5CA6312A-8139-1944-842C-6A68F94FB8AB}" destId="{ABE5ED3D-C296-1249-BB1E-1AC280B5B9B8}" srcOrd="0" destOrd="0" parTransId="{C9521A28-941A-1347-A8AA-9A93971115C2}" sibTransId="{7E281E77-CAC2-9949-B066-4A917A394E31}"/>
    <dgm:cxn modelId="{3DB5709A-0FF2-B743-8DBC-9FA166A88661}" srcId="{5CA6312A-8139-1944-842C-6A68F94FB8AB}" destId="{17276DF5-AA7B-8D42-AA3B-828B22D97946}" srcOrd="3" destOrd="0" parTransId="{E419E4BF-3CAF-764D-82BC-5D1B375DC106}" sibTransId="{4975A14C-00BD-674B-BE99-0C5A13C0A1C1}"/>
    <dgm:cxn modelId="{46B93CA0-3BCF-C049-AD96-9FB3E88F6199}" type="presOf" srcId="{17276DF5-AA7B-8D42-AA3B-828B22D97946}" destId="{66CA8B95-7478-4142-B8F8-1C0F64644A77}" srcOrd="0" destOrd="0" presId="urn:microsoft.com/office/officeart/2005/8/layout/hChevron3"/>
    <dgm:cxn modelId="{5E5D93F7-C22B-D64C-9AF6-F6E1A94953AA}" srcId="{5CA6312A-8139-1944-842C-6A68F94FB8AB}" destId="{009C79A7-903D-2E42-B7AF-7CAF2F52045A}" srcOrd="2" destOrd="0" parTransId="{C255B97C-F6B1-494E-9AAD-656989492AFB}" sibTransId="{E64961F4-C1DB-CC45-8EEF-B42B633C4830}"/>
    <dgm:cxn modelId="{0EFEB847-310D-424D-8505-D9A0A059165C}" type="presParOf" srcId="{37C09ACE-5AA7-0E47-85E8-9CCFEB213BDA}" destId="{C5079D96-20F9-934C-96D7-51E501D2CFFA}" srcOrd="0" destOrd="0" presId="urn:microsoft.com/office/officeart/2005/8/layout/hChevron3"/>
    <dgm:cxn modelId="{2FBCC0BD-69A6-9746-92C5-E7696DE8C6E4}" type="presParOf" srcId="{37C09ACE-5AA7-0E47-85E8-9CCFEB213BDA}" destId="{3A6B2992-6D3F-1940-9A70-51CA7D33326F}" srcOrd="1" destOrd="0" presId="urn:microsoft.com/office/officeart/2005/8/layout/hChevron3"/>
    <dgm:cxn modelId="{593A8157-A15E-B047-86D9-36A554B34162}" type="presParOf" srcId="{37C09ACE-5AA7-0E47-85E8-9CCFEB213BDA}" destId="{2819196E-9EA3-F145-9CA1-B2E9DB83A947}" srcOrd="2" destOrd="0" presId="urn:microsoft.com/office/officeart/2005/8/layout/hChevron3"/>
    <dgm:cxn modelId="{07D51756-2680-8D49-9F77-5CFE7BF17461}" type="presParOf" srcId="{37C09ACE-5AA7-0E47-85E8-9CCFEB213BDA}" destId="{794875BA-1E43-2546-90AB-0DD6CF78CFCE}" srcOrd="3" destOrd="0" presId="urn:microsoft.com/office/officeart/2005/8/layout/hChevron3"/>
    <dgm:cxn modelId="{A3ECDDBA-6E81-1C43-B4AB-D7CC0658BDF4}" type="presParOf" srcId="{37C09ACE-5AA7-0E47-85E8-9CCFEB213BDA}" destId="{D3C8FC5D-7745-D242-AFA2-9F99359E8BD7}" srcOrd="4" destOrd="0" presId="urn:microsoft.com/office/officeart/2005/8/layout/hChevron3"/>
    <dgm:cxn modelId="{802E9CF2-0994-354D-9B1D-9B2BBCCD5570}" type="presParOf" srcId="{37C09ACE-5AA7-0E47-85E8-9CCFEB213BDA}" destId="{CF5C2A00-B9FF-1B46-BF89-3867B396251E}" srcOrd="5" destOrd="0" presId="urn:microsoft.com/office/officeart/2005/8/layout/hChevron3"/>
    <dgm:cxn modelId="{906FDD85-04FD-114B-9A6D-80F99C041596}" type="presParOf" srcId="{37C09ACE-5AA7-0E47-85E8-9CCFEB213BDA}" destId="{66CA8B95-7478-4142-B8F8-1C0F64644A7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2E12D-5589-5641-8968-2C60F278AFCE}">
      <dsp:nvSpPr>
        <dsp:cNvPr id="0" name=""/>
        <dsp:cNvSpPr/>
      </dsp:nvSpPr>
      <dsp:spPr>
        <a:xfrm>
          <a:off x="4645325" y="328"/>
          <a:ext cx="2339699" cy="2339699"/>
        </a:xfrm>
        <a:prstGeom prst="ellips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987966" y="342969"/>
        <a:ext cx="1654417" cy="1654417"/>
      </dsp:txXfrm>
    </dsp:sp>
    <dsp:sp modelId="{F09DF994-6F8E-5B4D-ABFB-382DF50DFC53}">
      <dsp:nvSpPr>
        <dsp:cNvPr id="0" name=""/>
        <dsp:cNvSpPr/>
      </dsp:nvSpPr>
      <dsp:spPr>
        <a:xfrm rot="2160000">
          <a:off x="6911401" y="1798237"/>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929257" y="1901211"/>
        <a:ext cx="436314" cy="473788"/>
      </dsp:txXfrm>
    </dsp:sp>
    <dsp:sp modelId="{C073FDA0-EACE-5A43-8600-63F382AFB715}">
      <dsp:nvSpPr>
        <dsp:cNvPr id="0" name=""/>
        <dsp:cNvSpPr/>
      </dsp:nvSpPr>
      <dsp:spPr>
        <a:xfrm>
          <a:off x="7489626" y="2066834"/>
          <a:ext cx="2339699" cy="2339699"/>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7832267" y="2409475"/>
        <a:ext cx="1654417" cy="1654417"/>
      </dsp:txXfrm>
    </dsp:sp>
    <dsp:sp modelId="{3E5E38E4-677B-CA49-89FB-FF552B3AAFD5}">
      <dsp:nvSpPr>
        <dsp:cNvPr id="0" name=""/>
        <dsp:cNvSpPr/>
      </dsp:nvSpPr>
      <dsp:spPr>
        <a:xfrm rot="6480000">
          <a:off x="7810061" y="4496919"/>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7932449" y="4565929"/>
        <a:ext cx="436314" cy="473788"/>
      </dsp:txXfrm>
    </dsp:sp>
    <dsp:sp modelId="{4CEA2B4A-09EF-7A4C-912C-329F81962BD6}">
      <dsp:nvSpPr>
        <dsp:cNvPr id="0" name=""/>
        <dsp:cNvSpPr/>
      </dsp:nvSpPr>
      <dsp:spPr>
        <a:xfrm>
          <a:off x="6403200" y="5410509"/>
          <a:ext cx="2339699" cy="233969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745841" y="5753150"/>
        <a:ext cx="1654417" cy="1654417"/>
      </dsp:txXfrm>
    </dsp:sp>
    <dsp:sp modelId="{ACF88890-915B-0644-952D-813A63D379C7}">
      <dsp:nvSpPr>
        <dsp:cNvPr id="0" name=""/>
        <dsp:cNvSpPr/>
      </dsp:nvSpPr>
      <dsp:spPr>
        <a:xfrm rot="10800000">
          <a:off x="5521163" y="6185535"/>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5708155" y="6343465"/>
        <a:ext cx="436314" cy="473788"/>
      </dsp:txXfrm>
    </dsp:sp>
    <dsp:sp modelId="{1F3AC3B1-5A94-044F-A1AF-2678FFB5C50D}">
      <dsp:nvSpPr>
        <dsp:cNvPr id="0" name=""/>
        <dsp:cNvSpPr/>
      </dsp:nvSpPr>
      <dsp:spPr>
        <a:xfrm>
          <a:off x="2887451" y="5410509"/>
          <a:ext cx="2339699" cy="233969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3230092" y="5753150"/>
        <a:ext cx="1654417" cy="1654417"/>
      </dsp:txXfrm>
    </dsp:sp>
    <dsp:sp modelId="{7566C940-A6EB-684C-BCC5-F13CD753AEF9}">
      <dsp:nvSpPr>
        <dsp:cNvPr id="0" name=""/>
        <dsp:cNvSpPr/>
      </dsp:nvSpPr>
      <dsp:spPr>
        <a:xfrm rot="15120000">
          <a:off x="3207886" y="4530474"/>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3330274" y="4777324"/>
        <a:ext cx="436314" cy="473788"/>
      </dsp:txXfrm>
    </dsp:sp>
    <dsp:sp modelId="{1F592C04-4A00-AA4A-9E95-2165FE63E037}">
      <dsp:nvSpPr>
        <dsp:cNvPr id="0" name=""/>
        <dsp:cNvSpPr/>
      </dsp:nvSpPr>
      <dsp:spPr>
        <a:xfrm>
          <a:off x="1801025" y="2066834"/>
          <a:ext cx="2339699" cy="233969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2143666" y="2409475"/>
        <a:ext cx="1654417" cy="1654417"/>
      </dsp:txXfrm>
    </dsp:sp>
    <dsp:sp modelId="{CFACF15A-095A-AE49-B1EE-B238D7D3DC47}">
      <dsp:nvSpPr>
        <dsp:cNvPr id="0" name=""/>
        <dsp:cNvSpPr/>
      </dsp:nvSpPr>
      <dsp:spPr>
        <a:xfrm rot="19440000">
          <a:off x="4067100" y="1818975"/>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084956" y="2031861"/>
        <a:ext cx="436314" cy="473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2E12D-5589-5641-8968-2C60F278AFCE}">
      <dsp:nvSpPr>
        <dsp:cNvPr id="0" name=""/>
        <dsp:cNvSpPr/>
      </dsp:nvSpPr>
      <dsp:spPr>
        <a:xfrm>
          <a:off x="4645325" y="328"/>
          <a:ext cx="2339699" cy="2339699"/>
        </a:xfrm>
        <a:prstGeom prst="ellips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987966" y="342969"/>
        <a:ext cx="1654417" cy="1654417"/>
      </dsp:txXfrm>
    </dsp:sp>
    <dsp:sp modelId="{F09DF994-6F8E-5B4D-ABFB-382DF50DFC53}">
      <dsp:nvSpPr>
        <dsp:cNvPr id="0" name=""/>
        <dsp:cNvSpPr/>
      </dsp:nvSpPr>
      <dsp:spPr>
        <a:xfrm rot="2160000">
          <a:off x="6911401" y="1798237"/>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929257" y="1901211"/>
        <a:ext cx="436314" cy="473788"/>
      </dsp:txXfrm>
    </dsp:sp>
    <dsp:sp modelId="{C073FDA0-EACE-5A43-8600-63F382AFB715}">
      <dsp:nvSpPr>
        <dsp:cNvPr id="0" name=""/>
        <dsp:cNvSpPr/>
      </dsp:nvSpPr>
      <dsp:spPr>
        <a:xfrm>
          <a:off x="7489626" y="2066834"/>
          <a:ext cx="2339699" cy="2339699"/>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7832267" y="2409475"/>
        <a:ext cx="1654417" cy="1654417"/>
      </dsp:txXfrm>
    </dsp:sp>
    <dsp:sp modelId="{3E5E38E4-677B-CA49-89FB-FF552B3AAFD5}">
      <dsp:nvSpPr>
        <dsp:cNvPr id="0" name=""/>
        <dsp:cNvSpPr/>
      </dsp:nvSpPr>
      <dsp:spPr>
        <a:xfrm rot="6480000">
          <a:off x="7810061" y="4496919"/>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7932449" y="4565929"/>
        <a:ext cx="436314" cy="473788"/>
      </dsp:txXfrm>
    </dsp:sp>
    <dsp:sp modelId="{4CEA2B4A-09EF-7A4C-912C-329F81962BD6}">
      <dsp:nvSpPr>
        <dsp:cNvPr id="0" name=""/>
        <dsp:cNvSpPr/>
      </dsp:nvSpPr>
      <dsp:spPr>
        <a:xfrm>
          <a:off x="6403200" y="5410509"/>
          <a:ext cx="2339699" cy="233969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745841" y="5753150"/>
        <a:ext cx="1654417" cy="1654417"/>
      </dsp:txXfrm>
    </dsp:sp>
    <dsp:sp modelId="{ACF88890-915B-0644-952D-813A63D379C7}">
      <dsp:nvSpPr>
        <dsp:cNvPr id="0" name=""/>
        <dsp:cNvSpPr/>
      </dsp:nvSpPr>
      <dsp:spPr>
        <a:xfrm rot="10800000">
          <a:off x="5521163" y="618553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5708155" y="6343465"/>
        <a:ext cx="436314" cy="473788"/>
      </dsp:txXfrm>
    </dsp:sp>
    <dsp:sp modelId="{1F3AC3B1-5A94-044F-A1AF-2678FFB5C50D}">
      <dsp:nvSpPr>
        <dsp:cNvPr id="0" name=""/>
        <dsp:cNvSpPr/>
      </dsp:nvSpPr>
      <dsp:spPr>
        <a:xfrm>
          <a:off x="2887451" y="5410509"/>
          <a:ext cx="2339699" cy="233969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3230092" y="5753150"/>
        <a:ext cx="1654417" cy="1654417"/>
      </dsp:txXfrm>
    </dsp:sp>
    <dsp:sp modelId="{7566C940-A6EB-684C-BCC5-F13CD753AEF9}">
      <dsp:nvSpPr>
        <dsp:cNvPr id="0" name=""/>
        <dsp:cNvSpPr/>
      </dsp:nvSpPr>
      <dsp:spPr>
        <a:xfrm rot="15120000">
          <a:off x="3207886" y="4530474"/>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3330274" y="4777324"/>
        <a:ext cx="436314" cy="473788"/>
      </dsp:txXfrm>
    </dsp:sp>
    <dsp:sp modelId="{1F592C04-4A00-AA4A-9E95-2165FE63E037}">
      <dsp:nvSpPr>
        <dsp:cNvPr id="0" name=""/>
        <dsp:cNvSpPr/>
      </dsp:nvSpPr>
      <dsp:spPr>
        <a:xfrm>
          <a:off x="1801025" y="2066834"/>
          <a:ext cx="2339699" cy="233969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2143666" y="2409475"/>
        <a:ext cx="1654417" cy="1654417"/>
      </dsp:txXfrm>
    </dsp:sp>
    <dsp:sp modelId="{CFACF15A-095A-AE49-B1EE-B238D7D3DC47}">
      <dsp:nvSpPr>
        <dsp:cNvPr id="0" name=""/>
        <dsp:cNvSpPr/>
      </dsp:nvSpPr>
      <dsp:spPr>
        <a:xfrm rot="19440000">
          <a:off x="4067100" y="181897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084956" y="2031861"/>
        <a:ext cx="436314" cy="473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FC755-9153-8247-8A02-F89A857C01C5}">
      <dsp:nvSpPr>
        <dsp:cNvPr id="0" name=""/>
        <dsp:cNvSpPr/>
      </dsp:nvSpPr>
      <dsp:spPr>
        <a:xfrm>
          <a:off x="1042556"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dsp:txBody>
      <dsp:txXfrm>
        <a:off x="2074386" y="1373451"/>
        <a:ext cx="2012068" cy="2525457"/>
      </dsp:txXfrm>
    </dsp:sp>
    <dsp:sp modelId="{DDEF8714-54D5-5C49-9699-CD9920B51D84}">
      <dsp:nvSpPr>
        <dsp:cNvPr id="0" name=""/>
        <dsp:cNvSpPr/>
      </dsp:nvSpPr>
      <dsp:spPr>
        <a:xfrm>
          <a:off x="10726"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312942" y="1906566"/>
        <a:ext cx="1459227" cy="1459227"/>
      </dsp:txXfrm>
    </dsp:sp>
    <dsp:sp modelId="{981DF769-64E2-3943-AD42-34BB73F5913F}">
      <dsp:nvSpPr>
        <dsp:cNvPr id="0" name=""/>
        <dsp:cNvSpPr/>
      </dsp:nvSpPr>
      <dsp:spPr>
        <a:xfrm>
          <a:off x="6459663"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7491493" y="1373451"/>
        <a:ext cx="2012068" cy="2525457"/>
      </dsp:txXfrm>
    </dsp:sp>
    <dsp:sp modelId="{0ACB4A5E-4DDA-DB4D-9E96-9BD98BF53CBD}">
      <dsp:nvSpPr>
        <dsp:cNvPr id="0" name=""/>
        <dsp:cNvSpPr/>
      </dsp:nvSpPr>
      <dsp:spPr>
        <a:xfrm>
          <a:off x="5427833"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5730049" y="1906566"/>
        <a:ext cx="1459227" cy="1459227"/>
      </dsp:txXfrm>
    </dsp:sp>
    <dsp:sp modelId="{FF79C277-9F5F-D247-BF3E-718478CD9770}">
      <dsp:nvSpPr>
        <dsp:cNvPr id="0" name=""/>
        <dsp:cNvSpPr/>
      </dsp:nvSpPr>
      <dsp:spPr>
        <a:xfrm>
          <a:off x="11876771"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12908601" y="1373451"/>
        <a:ext cx="2012068" cy="2525457"/>
      </dsp:txXfrm>
    </dsp:sp>
    <dsp:sp modelId="{7EC446CB-C33A-964F-83B2-8F780FC99CCB}">
      <dsp:nvSpPr>
        <dsp:cNvPr id="0" name=""/>
        <dsp:cNvSpPr/>
      </dsp:nvSpPr>
      <dsp:spPr>
        <a:xfrm>
          <a:off x="10844941"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1147157" y="1906566"/>
        <a:ext cx="1459227" cy="1459227"/>
      </dsp:txXfrm>
    </dsp:sp>
    <dsp:sp modelId="{B78A7BC2-EA64-B84A-BED4-43043A9C473C}">
      <dsp:nvSpPr>
        <dsp:cNvPr id="0" name=""/>
        <dsp:cNvSpPr/>
      </dsp:nvSpPr>
      <dsp:spPr>
        <a:xfrm>
          <a:off x="17293878"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D8578D-9DAF-A642-A64D-DAC7BB31BD92}">
      <dsp:nvSpPr>
        <dsp:cNvPr id="0" name=""/>
        <dsp:cNvSpPr/>
      </dsp:nvSpPr>
      <dsp:spPr>
        <a:xfrm>
          <a:off x="16262048"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16564264" y="1906566"/>
        <a:ext cx="1459227" cy="14592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FC755-9153-8247-8A02-F89A857C01C5}">
      <dsp:nvSpPr>
        <dsp:cNvPr id="0" name=""/>
        <dsp:cNvSpPr/>
      </dsp:nvSpPr>
      <dsp:spPr>
        <a:xfrm>
          <a:off x="1042556"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dsp:txBody>
      <dsp:txXfrm>
        <a:off x="2074386" y="1373451"/>
        <a:ext cx="2012068" cy="2525457"/>
      </dsp:txXfrm>
    </dsp:sp>
    <dsp:sp modelId="{DDEF8714-54D5-5C49-9699-CD9920B51D84}">
      <dsp:nvSpPr>
        <dsp:cNvPr id="0" name=""/>
        <dsp:cNvSpPr/>
      </dsp:nvSpPr>
      <dsp:spPr>
        <a:xfrm>
          <a:off x="10726"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312942" y="1906566"/>
        <a:ext cx="1459227" cy="1459227"/>
      </dsp:txXfrm>
    </dsp:sp>
    <dsp:sp modelId="{981DF769-64E2-3943-AD42-34BB73F5913F}">
      <dsp:nvSpPr>
        <dsp:cNvPr id="0" name=""/>
        <dsp:cNvSpPr/>
      </dsp:nvSpPr>
      <dsp:spPr>
        <a:xfrm>
          <a:off x="6459663"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7491493" y="1373451"/>
        <a:ext cx="2012068" cy="2525457"/>
      </dsp:txXfrm>
    </dsp:sp>
    <dsp:sp modelId="{0ACB4A5E-4DDA-DB4D-9E96-9BD98BF53CBD}">
      <dsp:nvSpPr>
        <dsp:cNvPr id="0" name=""/>
        <dsp:cNvSpPr/>
      </dsp:nvSpPr>
      <dsp:spPr>
        <a:xfrm>
          <a:off x="5427833"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5730049" y="1906566"/>
        <a:ext cx="1459227" cy="1459227"/>
      </dsp:txXfrm>
    </dsp:sp>
    <dsp:sp modelId="{FF79C277-9F5F-D247-BF3E-718478CD9770}">
      <dsp:nvSpPr>
        <dsp:cNvPr id="0" name=""/>
        <dsp:cNvSpPr/>
      </dsp:nvSpPr>
      <dsp:spPr>
        <a:xfrm>
          <a:off x="11876771"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12908601" y="1373451"/>
        <a:ext cx="2012068" cy="2525457"/>
      </dsp:txXfrm>
    </dsp:sp>
    <dsp:sp modelId="{7EC446CB-C33A-964F-83B2-8F780FC99CCB}">
      <dsp:nvSpPr>
        <dsp:cNvPr id="0" name=""/>
        <dsp:cNvSpPr/>
      </dsp:nvSpPr>
      <dsp:spPr>
        <a:xfrm>
          <a:off x="10844941"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1147157" y="1906566"/>
        <a:ext cx="1459227" cy="1459227"/>
      </dsp:txXfrm>
    </dsp:sp>
    <dsp:sp modelId="{B78A7BC2-EA64-B84A-BED4-43043A9C473C}">
      <dsp:nvSpPr>
        <dsp:cNvPr id="0" name=""/>
        <dsp:cNvSpPr/>
      </dsp:nvSpPr>
      <dsp:spPr>
        <a:xfrm>
          <a:off x="17293878"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D8578D-9DAF-A642-A64D-DAC7BB31BD92}">
      <dsp:nvSpPr>
        <dsp:cNvPr id="0" name=""/>
        <dsp:cNvSpPr/>
      </dsp:nvSpPr>
      <dsp:spPr>
        <a:xfrm>
          <a:off x="16262048"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16564264" y="1906566"/>
        <a:ext cx="1459227" cy="14592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2E12D-5589-5641-8968-2C60F278AFCE}">
      <dsp:nvSpPr>
        <dsp:cNvPr id="0" name=""/>
        <dsp:cNvSpPr/>
      </dsp:nvSpPr>
      <dsp:spPr>
        <a:xfrm>
          <a:off x="4645325" y="328"/>
          <a:ext cx="2339699" cy="2339699"/>
        </a:xfrm>
        <a:prstGeom prst="ellips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987966" y="342969"/>
        <a:ext cx="1654417" cy="1654417"/>
      </dsp:txXfrm>
    </dsp:sp>
    <dsp:sp modelId="{F09DF994-6F8E-5B4D-ABFB-382DF50DFC53}">
      <dsp:nvSpPr>
        <dsp:cNvPr id="0" name=""/>
        <dsp:cNvSpPr/>
      </dsp:nvSpPr>
      <dsp:spPr>
        <a:xfrm rot="2160000">
          <a:off x="6911401" y="1798237"/>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929257" y="1901211"/>
        <a:ext cx="436314" cy="473788"/>
      </dsp:txXfrm>
    </dsp:sp>
    <dsp:sp modelId="{C073FDA0-EACE-5A43-8600-63F382AFB715}">
      <dsp:nvSpPr>
        <dsp:cNvPr id="0" name=""/>
        <dsp:cNvSpPr/>
      </dsp:nvSpPr>
      <dsp:spPr>
        <a:xfrm>
          <a:off x="7489626" y="2066834"/>
          <a:ext cx="2339699" cy="2339699"/>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7832267" y="2409475"/>
        <a:ext cx="1654417" cy="1654417"/>
      </dsp:txXfrm>
    </dsp:sp>
    <dsp:sp modelId="{3E5E38E4-677B-CA49-89FB-FF552B3AAFD5}">
      <dsp:nvSpPr>
        <dsp:cNvPr id="0" name=""/>
        <dsp:cNvSpPr/>
      </dsp:nvSpPr>
      <dsp:spPr>
        <a:xfrm rot="6480000">
          <a:off x="7810061" y="4496919"/>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7932449" y="4565929"/>
        <a:ext cx="436314" cy="473788"/>
      </dsp:txXfrm>
    </dsp:sp>
    <dsp:sp modelId="{4CEA2B4A-09EF-7A4C-912C-329F81962BD6}">
      <dsp:nvSpPr>
        <dsp:cNvPr id="0" name=""/>
        <dsp:cNvSpPr/>
      </dsp:nvSpPr>
      <dsp:spPr>
        <a:xfrm>
          <a:off x="6403200" y="5410509"/>
          <a:ext cx="2339699" cy="233969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745841" y="5753150"/>
        <a:ext cx="1654417" cy="1654417"/>
      </dsp:txXfrm>
    </dsp:sp>
    <dsp:sp modelId="{ACF88890-915B-0644-952D-813A63D379C7}">
      <dsp:nvSpPr>
        <dsp:cNvPr id="0" name=""/>
        <dsp:cNvSpPr/>
      </dsp:nvSpPr>
      <dsp:spPr>
        <a:xfrm rot="10800000">
          <a:off x="5521163" y="618553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5708155" y="6343465"/>
        <a:ext cx="436314" cy="473788"/>
      </dsp:txXfrm>
    </dsp:sp>
    <dsp:sp modelId="{1F3AC3B1-5A94-044F-A1AF-2678FFB5C50D}">
      <dsp:nvSpPr>
        <dsp:cNvPr id="0" name=""/>
        <dsp:cNvSpPr/>
      </dsp:nvSpPr>
      <dsp:spPr>
        <a:xfrm>
          <a:off x="2887451" y="5410509"/>
          <a:ext cx="2339699" cy="233969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3230092" y="5753150"/>
        <a:ext cx="1654417" cy="1654417"/>
      </dsp:txXfrm>
    </dsp:sp>
    <dsp:sp modelId="{7566C940-A6EB-684C-BCC5-F13CD753AEF9}">
      <dsp:nvSpPr>
        <dsp:cNvPr id="0" name=""/>
        <dsp:cNvSpPr/>
      </dsp:nvSpPr>
      <dsp:spPr>
        <a:xfrm rot="15120000">
          <a:off x="3207886" y="4530474"/>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3330274" y="4777324"/>
        <a:ext cx="436314" cy="473788"/>
      </dsp:txXfrm>
    </dsp:sp>
    <dsp:sp modelId="{1F592C04-4A00-AA4A-9E95-2165FE63E037}">
      <dsp:nvSpPr>
        <dsp:cNvPr id="0" name=""/>
        <dsp:cNvSpPr/>
      </dsp:nvSpPr>
      <dsp:spPr>
        <a:xfrm>
          <a:off x="1801025" y="2066834"/>
          <a:ext cx="2339699" cy="233969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2143666" y="2409475"/>
        <a:ext cx="1654417" cy="1654417"/>
      </dsp:txXfrm>
    </dsp:sp>
    <dsp:sp modelId="{CFACF15A-095A-AE49-B1EE-B238D7D3DC47}">
      <dsp:nvSpPr>
        <dsp:cNvPr id="0" name=""/>
        <dsp:cNvSpPr/>
      </dsp:nvSpPr>
      <dsp:spPr>
        <a:xfrm rot="19440000">
          <a:off x="4067100" y="181897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084956" y="2031861"/>
        <a:ext cx="436314" cy="4737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FC755-9153-8247-8A02-F89A857C01C5}">
      <dsp:nvSpPr>
        <dsp:cNvPr id="0" name=""/>
        <dsp:cNvSpPr/>
      </dsp:nvSpPr>
      <dsp:spPr>
        <a:xfrm>
          <a:off x="1042556"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dsp:txBody>
      <dsp:txXfrm>
        <a:off x="2074386" y="1373451"/>
        <a:ext cx="2012068" cy="2525457"/>
      </dsp:txXfrm>
    </dsp:sp>
    <dsp:sp modelId="{DDEF8714-54D5-5C49-9699-CD9920B51D84}">
      <dsp:nvSpPr>
        <dsp:cNvPr id="0" name=""/>
        <dsp:cNvSpPr/>
      </dsp:nvSpPr>
      <dsp:spPr>
        <a:xfrm>
          <a:off x="10726"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312942" y="1906566"/>
        <a:ext cx="1459227" cy="1459227"/>
      </dsp:txXfrm>
    </dsp:sp>
    <dsp:sp modelId="{981DF769-64E2-3943-AD42-34BB73F5913F}">
      <dsp:nvSpPr>
        <dsp:cNvPr id="0" name=""/>
        <dsp:cNvSpPr/>
      </dsp:nvSpPr>
      <dsp:spPr>
        <a:xfrm>
          <a:off x="6459663"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7491493" y="1373451"/>
        <a:ext cx="2012068" cy="2525457"/>
      </dsp:txXfrm>
    </dsp:sp>
    <dsp:sp modelId="{0ACB4A5E-4DDA-DB4D-9E96-9BD98BF53CBD}">
      <dsp:nvSpPr>
        <dsp:cNvPr id="0" name=""/>
        <dsp:cNvSpPr/>
      </dsp:nvSpPr>
      <dsp:spPr>
        <a:xfrm>
          <a:off x="5427833"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5730049" y="1906566"/>
        <a:ext cx="1459227" cy="1459227"/>
      </dsp:txXfrm>
    </dsp:sp>
    <dsp:sp modelId="{FF79C277-9F5F-D247-BF3E-718478CD9770}">
      <dsp:nvSpPr>
        <dsp:cNvPr id="0" name=""/>
        <dsp:cNvSpPr/>
      </dsp:nvSpPr>
      <dsp:spPr>
        <a:xfrm>
          <a:off x="11876771"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12908601" y="1373451"/>
        <a:ext cx="2012068" cy="2525457"/>
      </dsp:txXfrm>
    </dsp:sp>
    <dsp:sp modelId="{7EC446CB-C33A-964F-83B2-8F780FC99CCB}">
      <dsp:nvSpPr>
        <dsp:cNvPr id="0" name=""/>
        <dsp:cNvSpPr/>
      </dsp:nvSpPr>
      <dsp:spPr>
        <a:xfrm>
          <a:off x="10844941"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1147157" y="1906566"/>
        <a:ext cx="1459227" cy="1459227"/>
      </dsp:txXfrm>
    </dsp:sp>
    <dsp:sp modelId="{B78A7BC2-EA64-B84A-BED4-43043A9C473C}">
      <dsp:nvSpPr>
        <dsp:cNvPr id="0" name=""/>
        <dsp:cNvSpPr/>
      </dsp:nvSpPr>
      <dsp:spPr>
        <a:xfrm>
          <a:off x="17293878"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D8578D-9DAF-A642-A64D-DAC7BB31BD92}">
      <dsp:nvSpPr>
        <dsp:cNvPr id="0" name=""/>
        <dsp:cNvSpPr/>
      </dsp:nvSpPr>
      <dsp:spPr>
        <a:xfrm>
          <a:off x="16262048"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6564264" y="1906566"/>
        <a:ext cx="1459227" cy="14592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79D96-20F9-934C-96D7-51E501D2CFFA}">
      <dsp:nvSpPr>
        <dsp:cNvPr id="0" name=""/>
        <dsp:cNvSpPr/>
      </dsp:nvSpPr>
      <dsp:spPr>
        <a:xfrm>
          <a:off x="12109" y="45307"/>
          <a:ext cx="5994927" cy="2397971"/>
        </a:xfrm>
        <a:prstGeom prst="homePlate">
          <a:avLst/>
        </a:prstGeom>
        <a:solidFill>
          <a:schemeClr val="accent2">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a:latin typeface="Lato Light"/>
              <a:cs typeface="Lato Light"/>
            </a:rPr>
            <a:t>SOLID</a:t>
          </a:r>
        </a:p>
      </dsp:txBody>
      <dsp:txXfrm>
        <a:off x="12109" y="45307"/>
        <a:ext cx="5395434" cy="2397971"/>
      </dsp:txXfrm>
    </dsp:sp>
    <dsp:sp modelId="{2819196E-9EA3-F145-9CA1-B2E9DB83A947}">
      <dsp:nvSpPr>
        <dsp:cNvPr id="0" name=""/>
        <dsp:cNvSpPr/>
      </dsp:nvSpPr>
      <dsp:spPr>
        <a:xfrm>
          <a:off x="4808052" y="45307"/>
          <a:ext cx="6404141" cy="2397971"/>
        </a:xfrm>
        <a:prstGeom prst="chevron">
          <a:avLst/>
        </a:prstGeom>
        <a:solidFill>
          <a:schemeClr val="accent3">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err="1">
              <a:latin typeface="Lato Light"/>
              <a:cs typeface="Lato Light"/>
            </a:rPr>
            <a:t>MediatR</a:t>
          </a:r>
          <a:endParaRPr lang="en-US" sz="4500" kern="1200">
            <a:latin typeface="Lato Light"/>
            <a:cs typeface="Lato Light"/>
          </a:endParaRPr>
        </a:p>
      </dsp:txBody>
      <dsp:txXfrm>
        <a:off x="6007038" y="45307"/>
        <a:ext cx="4006170" cy="2397971"/>
      </dsp:txXfrm>
    </dsp:sp>
    <dsp:sp modelId="{D3C8FC5D-7745-D242-AFA2-9F99359E8BD7}">
      <dsp:nvSpPr>
        <dsp:cNvPr id="0" name=""/>
        <dsp:cNvSpPr/>
      </dsp:nvSpPr>
      <dsp:spPr>
        <a:xfrm>
          <a:off x="10013208" y="45307"/>
          <a:ext cx="5994927" cy="2397971"/>
        </a:xfrm>
        <a:prstGeom prst="chevron">
          <a:avLst/>
        </a:prstGeom>
        <a:solidFill>
          <a:schemeClr val="accent4">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a:latin typeface="Lato Light"/>
              <a:cs typeface="Lato Light"/>
            </a:rPr>
            <a:t>My </a:t>
          </a:r>
          <a:r>
            <a:rPr lang="en-US" sz="4500" kern="1200" err="1">
              <a:latin typeface="Lato Light"/>
              <a:cs typeface="Lato Light"/>
            </a:rPr>
            <a:t>MediatR</a:t>
          </a:r>
          <a:endParaRPr lang="en-US" sz="4500" kern="1200">
            <a:latin typeface="Lato Light"/>
            <a:cs typeface="Lato Light"/>
          </a:endParaRPr>
        </a:p>
      </dsp:txBody>
      <dsp:txXfrm>
        <a:off x="11212194" y="45307"/>
        <a:ext cx="3596956" cy="2397971"/>
      </dsp:txXfrm>
    </dsp:sp>
    <dsp:sp modelId="{66CA8B95-7478-4142-B8F8-1C0F64644A77}">
      <dsp:nvSpPr>
        <dsp:cNvPr id="0" name=""/>
        <dsp:cNvSpPr/>
      </dsp:nvSpPr>
      <dsp:spPr>
        <a:xfrm>
          <a:off x="14809150" y="45307"/>
          <a:ext cx="6680687" cy="2397971"/>
        </a:xfrm>
        <a:prstGeom prst="chevron">
          <a:avLst/>
        </a:prstGeom>
        <a:solidFill>
          <a:schemeClr val="accent5">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a:latin typeface="Lato Light"/>
              <a:cs typeface="Lato Light"/>
            </a:rPr>
            <a:t>Functional</a:t>
          </a:r>
        </a:p>
      </dsp:txBody>
      <dsp:txXfrm>
        <a:off x="16008136" y="45307"/>
        <a:ext cx="4282716" cy="239797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58AD1F4-EB9B-8D4C-8330-A7FD24F71DA8}" type="datetimeFigureOut">
              <a:rPr lang="en-US" smtClean="0"/>
              <a:t>6/12/18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3FAAED-601C-2E42-A5D2-7D875446EB6B}" type="slidenum">
              <a:rPr lang="en-US" smtClean="0"/>
              <a:t>‹#›</a:t>
            </a:fld>
            <a:endParaRPr lang="en-US"/>
          </a:p>
        </p:txBody>
      </p:sp>
    </p:spTree>
    <p:extLst>
      <p:ext uri="{BB962C8B-B14F-4D97-AF65-F5344CB8AC3E}">
        <p14:creationId xmlns:p14="http://schemas.microsoft.com/office/powerpoint/2010/main" val="9887862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FB5DB0-7631-C740-8B9A-54252701A623}" type="datetimeFigureOut">
              <a:rPr lang="en-US" smtClean="0"/>
              <a:t>6/12/18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6955A8-62FB-E247-BFB6-6D96B50CB5D7}" type="slidenum">
              <a:rPr lang="en-US" smtClean="0"/>
              <a:t>‹#›</a:t>
            </a:fld>
            <a:endParaRPr lang="en-US"/>
          </a:p>
        </p:txBody>
      </p:sp>
    </p:spTree>
    <p:extLst>
      <p:ext uri="{BB962C8B-B14F-4D97-AF65-F5344CB8AC3E}">
        <p14:creationId xmlns:p14="http://schemas.microsoft.com/office/powerpoint/2010/main" val="632040959"/>
      </p:ext>
    </p:extLst>
  </p:cSld>
  <p:clrMap bg1="lt1" tx1="dk1" bg2="lt2" tx2="dk2" accent1="accent1" accent2="accent2" accent3="accent3" accent4="accent4" accent5="accent5" accent6="accent6" hlink="hlink" folHlink="folHlink"/>
  <p:hf hdr="0" ftr="0" dt="0"/>
  <p:notesStyle>
    <a:lvl1pPr marL="0" algn="l" defTabSz="1038822" rtl="0" eaLnBrk="1" latinLnBrk="0" hangingPunct="1">
      <a:defRPr sz="2800" kern="1200">
        <a:solidFill>
          <a:schemeClr val="tx1"/>
        </a:solidFill>
        <a:latin typeface="+mn-lt"/>
        <a:ea typeface="+mn-ea"/>
        <a:cs typeface="+mn-cs"/>
      </a:defRPr>
    </a:lvl1pPr>
    <a:lvl2pPr marL="1038822" algn="l" defTabSz="1038822" rtl="0" eaLnBrk="1" latinLnBrk="0" hangingPunct="1">
      <a:defRPr sz="2800" kern="1200">
        <a:solidFill>
          <a:schemeClr val="tx1"/>
        </a:solidFill>
        <a:latin typeface="+mn-lt"/>
        <a:ea typeface="+mn-ea"/>
        <a:cs typeface="+mn-cs"/>
      </a:defRPr>
    </a:lvl2pPr>
    <a:lvl3pPr marL="2077642" algn="l" defTabSz="1038822" rtl="0" eaLnBrk="1" latinLnBrk="0" hangingPunct="1">
      <a:defRPr sz="2800" kern="1200">
        <a:solidFill>
          <a:schemeClr val="tx1"/>
        </a:solidFill>
        <a:latin typeface="+mn-lt"/>
        <a:ea typeface="+mn-ea"/>
        <a:cs typeface="+mn-cs"/>
      </a:defRPr>
    </a:lvl3pPr>
    <a:lvl4pPr marL="3116464" algn="l" defTabSz="1038822" rtl="0" eaLnBrk="1" latinLnBrk="0" hangingPunct="1">
      <a:defRPr sz="2800" kern="1200">
        <a:solidFill>
          <a:schemeClr val="tx1"/>
        </a:solidFill>
        <a:latin typeface="+mn-lt"/>
        <a:ea typeface="+mn-ea"/>
        <a:cs typeface="+mn-cs"/>
      </a:defRPr>
    </a:lvl4pPr>
    <a:lvl5pPr marL="4155282" algn="l" defTabSz="1038822" rtl="0" eaLnBrk="1" latinLnBrk="0" hangingPunct="1">
      <a:defRPr sz="2800" kern="1200">
        <a:solidFill>
          <a:schemeClr val="tx1"/>
        </a:solidFill>
        <a:latin typeface="+mn-lt"/>
        <a:ea typeface="+mn-ea"/>
        <a:cs typeface="+mn-cs"/>
      </a:defRPr>
    </a:lvl5pPr>
    <a:lvl6pPr marL="5194102" algn="l" defTabSz="1038822" rtl="0" eaLnBrk="1" latinLnBrk="0" hangingPunct="1">
      <a:defRPr sz="2800" kern="1200">
        <a:solidFill>
          <a:schemeClr val="tx1"/>
        </a:solidFill>
        <a:latin typeface="+mn-lt"/>
        <a:ea typeface="+mn-ea"/>
        <a:cs typeface="+mn-cs"/>
      </a:defRPr>
    </a:lvl6pPr>
    <a:lvl7pPr marL="6232922" algn="l" defTabSz="1038822" rtl="0" eaLnBrk="1" latinLnBrk="0" hangingPunct="1">
      <a:defRPr sz="2800" kern="1200">
        <a:solidFill>
          <a:schemeClr val="tx1"/>
        </a:solidFill>
        <a:latin typeface="+mn-lt"/>
        <a:ea typeface="+mn-ea"/>
        <a:cs typeface="+mn-cs"/>
      </a:defRPr>
    </a:lvl7pPr>
    <a:lvl8pPr marL="7271744" algn="l" defTabSz="1038822" rtl="0" eaLnBrk="1" latinLnBrk="0" hangingPunct="1">
      <a:defRPr sz="2800" kern="1200">
        <a:solidFill>
          <a:schemeClr val="tx1"/>
        </a:solidFill>
        <a:latin typeface="+mn-lt"/>
        <a:ea typeface="+mn-ea"/>
        <a:cs typeface="+mn-cs"/>
      </a:defRPr>
    </a:lvl8pPr>
    <a:lvl9pPr marL="8310564" algn="l" defTabSz="1038822" rtl="0" eaLnBrk="1" latinLnBrk="0" hangingPunct="1">
      <a:defRPr sz="2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I’m going to guess that everyone is at Troy Hunt’s talk as there’s not many people here.  Well I thought this might happen so as he was hacking someone’s </a:t>
            </a:r>
            <a:r>
              <a:rPr lang="en-US" baseline="0" dirty="0" err="1"/>
              <a:t>wifi</a:t>
            </a:r>
            <a:r>
              <a:rPr lang="en-US" baseline="0" dirty="0"/>
              <a:t> last night and doing things with a pineapple that’ll make your eyes water I crept into his room and found his lucky charm!  He’s now next door in complete panic mode about to produce the worst talk of his career!</a:t>
            </a:r>
          </a:p>
          <a:p>
            <a:endParaRPr lang="en-US" baseline="0" dirty="0"/>
          </a:p>
          <a:p>
            <a:r>
              <a:rPr lang="en-US" baseline="0" dirty="0"/>
              <a:t>Has everyone had a good week at NDC? Who’s learnt a lot? Who’s tired? Who can cope with one more talk?  Hopefully the organizers have left the best to last! If the person you are sitting next to let us all know so we can get the marker pens out!</a:t>
            </a:r>
          </a:p>
          <a:p>
            <a:endParaRPr lang="en-US" baseline="0" dirty="0"/>
          </a:p>
        </p:txBody>
      </p:sp>
      <p:sp>
        <p:nvSpPr>
          <p:cNvPr id="4" name="Slide Number Placeholder 3"/>
          <p:cNvSpPr>
            <a:spLocks noGrp="1"/>
          </p:cNvSpPr>
          <p:nvPr>
            <p:ph type="sldNum" sz="quarter" idx="10"/>
          </p:nvPr>
        </p:nvSpPr>
        <p:spPr/>
        <p:txBody>
          <a:bodyPr/>
          <a:lstStyle/>
          <a:p>
            <a:fld id="{A86955A8-62FB-E247-BFB6-6D96B50CB5D7}" type="slidenum">
              <a:rPr lang="en-US" smtClean="0"/>
              <a:t>1</a:t>
            </a:fld>
            <a:endParaRPr lang="en-US"/>
          </a:p>
        </p:txBody>
      </p:sp>
    </p:spTree>
    <p:extLst>
      <p:ext uri="{BB962C8B-B14F-4D97-AF65-F5344CB8AC3E}">
        <p14:creationId xmlns:p14="http://schemas.microsoft.com/office/powerpoint/2010/main" val="74986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a:t>
            </a:r>
            <a:r>
              <a:rPr lang="en-US" baseline="0"/>
              <a:t> h</a:t>
            </a:r>
            <a:r>
              <a:rPr lang="en-US"/>
              <a:t>eard people talking about the approach to no mocks and no </a:t>
            </a:r>
            <a:r>
              <a:rPr lang="en-US" err="1"/>
              <a:t>ioc</a:t>
            </a:r>
            <a:r>
              <a:rPr lang="en-US"/>
              <a:t> and had always thought in my</a:t>
            </a:r>
            <a:r>
              <a:rPr lang="en-US" baseline="0"/>
              <a:t> head how would you even do that and one possible solution I had was very messy.  That was until I read a blog post from Mike </a:t>
            </a:r>
            <a:r>
              <a:rPr lang="en-US" baseline="0" err="1"/>
              <a:t>Hadlow</a:t>
            </a:r>
            <a:r>
              <a:rPr lang="en-US" baseline="0"/>
              <a:t>, him of </a:t>
            </a:r>
            <a:r>
              <a:rPr lang="en-US" baseline="0" err="1"/>
              <a:t>EasynetQ</a:t>
            </a:r>
            <a:r>
              <a:rPr lang="en-US" baseline="0"/>
              <a:t> fame!</a:t>
            </a:r>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20</a:t>
            </a:fld>
            <a:endParaRPr lang="en-US"/>
          </a:p>
        </p:txBody>
      </p:sp>
    </p:spTree>
    <p:extLst>
      <p:ext uri="{BB962C8B-B14F-4D97-AF65-F5344CB8AC3E}">
        <p14:creationId xmlns:p14="http://schemas.microsoft.com/office/powerpoint/2010/main" val="109802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21</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22</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23</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24</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25</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26</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spirit of crocodile Dundee “That’s not a framework this is a framework”</a:t>
            </a:r>
          </a:p>
        </p:txBody>
      </p:sp>
      <p:sp>
        <p:nvSpPr>
          <p:cNvPr id="4" name="Slide Number Placeholder 3"/>
          <p:cNvSpPr>
            <a:spLocks noGrp="1"/>
          </p:cNvSpPr>
          <p:nvPr>
            <p:ph type="sldNum" sz="quarter" idx="10"/>
          </p:nvPr>
        </p:nvSpPr>
        <p:spPr/>
        <p:txBody>
          <a:bodyPr/>
          <a:lstStyle/>
          <a:p>
            <a:fld id="{A86955A8-62FB-E247-BFB6-6D96B50CB5D7}" type="slidenum">
              <a:rPr lang="en-US" smtClean="0"/>
              <a:t>27</a:t>
            </a:fld>
            <a:endParaRPr lang="en-US"/>
          </a:p>
        </p:txBody>
      </p:sp>
    </p:spTree>
    <p:extLst>
      <p:ext uri="{BB962C8B-B14F-4D97-AF65-F5344CB8AC3E}">
        <p14:creationId xmlns:p14="http://schemas.microsoft.com/office/powerpoint/2010/main" val="1048991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28</a:t>
            </a:fld>
            <a:endParaRPr lang="en-US"/>
          </a:p>
        </p:txBody>
      </p:sp>
    </p:spTree>
    <p:extLst>
      <p:ext uri="{BB962C8B-B14F-4D97-AF65-F5344CB8AC3E}">
        <p14:creationId xmlns:p14="http://schemas.microsoft.com/office/powerpoint/2010/main" val="2878920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a:p>
            <a:r>
              <a:rPr lang="en-US" dirty="0"/>
              <a:t>Code is on </a:t>
            </a:r>
            <a:r>
              <a:rPr lang="en-US" dirty="0" err="1"/>
              <a:t>Github</a:t>
            </a:r>
            <a:r>
              <a:rPr lang="en-US" dirty="0"/>
              <a:t>? Do we still push code to </a:t>
            </a:r>
            <a:r>
              <a:rPr lang="en-US" dirty="0" err="1"/>
              <a:t>Github</a:t>
            </a:r>
            <a:r>
              <a:rPr lang="en-US" dirty="0"/>
              <a:t> or is it somewhere else the cool kids have gone to?</a:t>
            </a:r>
          </a:p>
          <a:p>
            <a:r>
              <a:rPr lang="en-US" dirty="0"/>
              <a:t>Oh and if anyone sees Troy Hunt, tell him I have his hat and hope his talk </a:t>
            </a:r>
            <a:r>
              <a:rPr lang="en-US"/>
              <a:t>went well!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30</a:t>
            </a:fld>
            <a:endParaRPr lang="en-US"/>
          </a:p>
        </p:txBody>
      </p:sp>
    </p:spTree>
    <p:extLst>
      <p:ext uri="{BB962C8B-B14F-4D97-AF65-F5344CB8AC3E}">
        <p14:creationId xmlns:p14="http://schemas.microsoft.com/office/powerpoint/2010/main" val="212831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ready my profile before coming</a:t>
            </a:r>
            <a:r>
              <a:rPr lang="en-US" baseline="0"/>
              <a:t> to</a:t>
            </a:r>
            <a:r>
              <a:rPr lang="en-US"/>
              <a:t> this session?</a:t>
            </a:r>
          </a:p>
          <a:p>
            <a:endParaRPr lang="en-US"/>
          </a:p>
          <a:p>
            <a:r>
              <a:rPr lang="en-US"/>
              <a:t>And you still</a:t>
            </a:r>
            <a:r>
              <a:rPr lang="en-US" baseline="0"/>
              <a:t> came?</a:t>
            </a:r>
          </a:p>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a:t>
            </a:fld>
            <a:endParaRPr lang="en-US"/>
          </a:p>
        </p:txBody>
      </p:sp>
    </p:spTree>
    <p:extLst>
      <p:ext uri="{BB962C8B-B14F-4D97-AF65-F5344CB8AC3E}">
        <p14:creationId xmlns:p14="http://schemas.microsoft.com/office/powerpoint/2010/main" val="392765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one of the organisers of NDC Oslo, I thought I could count on some professionalism and respect but apparently not.  So if you don’t already no, Niall is a security expert so as an act of revenge I thought I’d implement some features in all my new apps to see how much he sweats</a:t>
            </a:r>
          </a:p>
        </p:txBody>
      </p:sp>
      <p:sp>
        <p:nvSpPr>
          <p:cNvPr id="4" name="Slide Number Placeholder 3"/>
          <p:cNvSpPr>
            <a:spLocks noGrp="1"/>
          </p:cNvSpPr>
          <p:nvPr>
            <p:ph type="sldNum" sz="quarter" idx="10"/>
          </p:nvPr>
        </p:nvSpPr>
        <p:spPr/>
        <p:txBody>
          <a:bodyPr/>
          <a:lstStyle/>
          <a:p>
            <a:fld id="{A86955A8-62FB-E247-BFB6-6D96B50CB5D7}" type="slidenum">
              <a:rPr lang="en-US" smtClean="0"/>
              <a:t>6</a:t>
            </a:fld>
            <a:endParaRPr lang="en-US"/>
          </a:p>
        </p:txBody>
      </p:sp>
    </p:spTree>
    <p:extLst>
      <p:ext uri="{BB962C8B-B14F-4D97-AF65-F5344CB8AC3E}">
        <p14:creationId xmlns:p14="http://schemas.microsoft.com/office/powerpoint/2010/main" val="3565276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a:t>
            </a:r>
            <a:r>
              <a:rPr lang="en-US" dirty="0" err="1"/>
              <a:t>VQComms</a:t>
            </a:r>
            <a:r>
              <a:rPr lang="en-US" dirty="0"/>
              <a:t> for allowing me to come and speak to you guys. The majority of the team work remotely. We are due to release a major version of our video conferencing management product which is run inside </a:t>
            </a:r>
            <a:r>
              <a:rPr lang="en-US" dirty="0" err="1"/>
              <a:t>kubernetes</a:t>
            </a:r>
            <a:r>
              <a:rPr lang="en-US" dirty="0"/>
              <a:t> on </a:t>
            </a:r>
            <a:r>
              <a:rPr lang="en-US" dirty="0" err="1"/>
              <a:t>.net</a:t>
            </a:r>
            <a:r>
              <a:rPr lang="en-US" dirty="0"/>
              <a:t> core and lots of other buzzwords you can think of!</a:t>
            </a:r>
          </a:p>
        </p:txBody>
      </p:sp>
      <p:sp>
        <p:nvSpPr>
          <p:cNvPr id="4" name="Slide Number Placeholder 3"/>
          <p:cNvSpPr>
            <a:spLocks noGrp="1"/>
          </p:cNvSpPr>
          <p:nvPr>
            <p:ph type="sldNum" sz="quarter" idx="10"/>
          </p:nvPr>
        </p:nvSpPr>
        <p:spPr/>
        <p:txBody>
          <a:bodyPr/>
          <a:lstStyle/>
          <a:p>
            <a:fld id="{A86955A8-62FB-E247-BFB6-6D96B50CB5D7}" type="slidenum">
              <a:rPr lang="en-US" smtClean="0"/>
              <a:t>8</a:t>
            </a:fld>
            <a:endParaRPr lang="en-US"/>
          </a:p>
        </p:txBody>
      </p:sp>
    </p:spTree>
    <p:extLst>
      <p:ext uri="{BB962C8B-B14F-4D97-AF65-F5344CB8AC3E}">
        <p14:creationId xmlns:p14="http://schemas.microsoft.com/office/powerpoint/2010/main" val="347435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SOLID has been used for the past 10 years or so and</a:t>
            </a:r>
            <a:r>
              <a:rPr lang="en-US" baseline="0" dirty="0"/>
              <a:t> most developers learn this pattern and apply it at all new projects they start on, tell others to use it. It’s copy and pasted from each project.</a:t>
            </a:r>
          </a:p>
          <a:p>
            <a:endParaRPr lang="en-US" baseline="0" dirty="0"/>
          </a:p>
          <a:p>
            <a:r>
              <a:rPr lang="en-US" baseline="0" dirty="0"/>
              <a:t>It’s so engrained into developers development process that we don’t question it.</a:t>
            </a:r>
          </a:p>
          <a:p>
            <a:endParaRPr lang="en-US" baseline="0" dirty="0"/>
          </a:p>
          <a:p>
            <a:r>
              <a:rPr lang="en-US" baseline="0" dirty="0"/>
              <a:t>In fact Microsoft have written some new documentation for application architecture for </a:t>
            </a:r>
            <a:r>
              <a:rPr lang="en-US" baseline="0" dirty="0" err="1"/>
              <a:t>microservices</a:t>
            </a:r>
            <a:r>
              <a:rPr lang="en-US" baseline="0" dirty="0"/>
              <a:t> &amp; </a:t>
            </a:r>
            <a:r>
              <a:rPr lang="en-US" baseline="0" dirty="0" err="1"/>
              <a:t>docker</a:t>
            </a:r>
            <a:r>
              <a:rPr lang="en-US" baseline="0" dirty="0"/>
              <a:t>, modernizing </a:t>
            </a:r>
            <a:r>
              <a:rPr lang="en-US" baseline="0" dirty="0" err="1"/>
              <a:t>.net</a:t>
            </a:r>
            <a:r>
              <a:rPr lang="en-US" baseline="0" dirty="0"/>
              <a:t> apps and new </a:t>
            </a:r>
            <a:r>
              <a:rPr lang="en-US" baseline="0" dirty="0" err="1"/>
              <a:t>ASP.Net</a:t>
            </a:r>
            <a:r>
              <a:rPr lang="en-US" baseline="0" dirty="0"/>
              <a:t> Core apps.  Guess what the underlying theme is in their application design?!</a:t>
            </a:r>
          </a:p>
          <a:p>
            <a:endParaRPr lang="en-US" baseline="0" dirty="0"/>
          </a:p>
          <a:p>
            <a:r>
              <a:rPr lang="en-US" baseline="0" dirty="0"/>
              <a:t>I must make things clear in that I’m not against SOLID as such, the principles make sense and we will use some in our final solution however, I think there has been a strong correlation between SOLID and designing web applications where there are numerous layers and this is what I’m going to focus on.  We want to reduce layers and complexity and make things simpler.  If there is one thing you take away from this talk it’s exactly that.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9</a:t>
            </a:fld>
            <a:endParaRPr lang="en-US"/>
          </a:p>
        </p:txBody>
      </p:sp>
    </p:spTree>
    <p:extLst>
      <p:ext uri="{BB962C8B-B14F-4D97-AF65-F5344CB8AC3E}">
        <p14:creationId xmlns:p14="http://schemas.microsoft.com/office/powerpoint/2010/main" val="306050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38822" rtl="0" eaLnBrk="1" fontAlgn="auto" latinLnBrk="0" hangingPunct="1">
              <a:lnSpc>
                <a:spcPct val="100000"/>
              </a:lnSpc>
              <a:spcBef>
                <a:spcPts val="0"/>
              </a:spcBef>
              <a:spcAft>
                <a:spcPts val="0"/>
              </a:spcAft>
              <a:buClrTx/>
              <a:buSzTx/>
              <a:buFontTx/>
              <a:buNone/>
              <a:tabLst/>
              <a:defRPr/>
            </a:pPr>
            <a:r>
              <a:rPr lang="en-GB" dirty="0"/>
              <a:t>Have</a:t>
            </a:r>
            <a:r>
              <a:rPr lang="en-GB" baseline="0" dirty="0"/>
              <a:t> any of you seen something like this before?</a:t>
            </a:r>
            <a:endParaRPr lang="en-GB" dirty="0"/>
          </a:p>
          <a:p>
            <a:endParaRPr lang="en-GB" dirty="0"/>
          </a:p>
          <a:p>
            <a:r>
              <a:rPr lang="en-GB" dirty="0"/>
              <a:t>I</a:t>
            </a:r>
            <a:r>
              <a:rPr lang="en-GB" baseline="0" dirty="0"/>
              <a:t> </a:t>
            </a:r>
            <a:r>
              <a:rPr lang="en-GB" dirty="0"/>
              <a:t>ran some </a:t>
            </a:r>
            <a:r>
              <a:rPr lang="en-GB" dirty="0" err="1"/>
              <a:t>dotTrace</a:t>
            </a:r>
            <a:r>
              <a:rPr lang="en-GB" dirty="0"/>
              <a:t> profiling on our application and one</a:t>
            </a:r>
            <a:r>
              <a:rPr lang="en-GB" baseline="0" dirty="0"/>
              <a:t> area it picked up was </a:t>
            </a:r>
            <a:r>
              <a:rPr lang="en-GB" baseline="0" noProof="0" dirty="0"/>
              <a:t>reflection</a:t>
            </a:r>
            <a:r>
              <a:rPr lang="en-GB" baseline="0" dirty="0"/>
              <a:t> was being slow.</a:t>
            </a:r>
          </a:p>
          <a:p>
            <a:endParaRPr lang="en-GB" baseline="0" dirty="0"/>
          </a:p>
          <a:p>
            <a:r>
              <a:rPr lang="en-GB" baseline="0" dirty="0"/>
              <a:t>I thought to myself we don’t use reflection anywhere then realised it was complaining about constructors so it must have been my IOC container because under the hood that’s all its doing, finding </a:t>
            </a:r>
            <a:r>
              <a:rPr lang="en-GB" baseline="0" dirty="0" err="1"/>
              <a:t>ctor</a:t>
            </a:r>
            <a:r>
              <a:rPr lang="en-GB" baseline="0" dirty="0"/>
              <a:t> types and create an instance with those types passed to it.</a:t>
            </a:r>
          </a:p>
          <a:p>
            <a:endParaRPr lang="en-GB" dirty="0"/>
          </a:p>
          <a:p>
            <a:endParaRPr lang="en-GB" dirty="0"/>
          </a:p>
        </p:txBody>
      </p:sp>
      <p:sp>
        <p:nvSpPr>
          <p:cNvPr id="4" name="Slide Number Placeholder 3"/>
          <p:cNvSpPr>
            <a:spLocks noGrp="1"/>
          </p:cNvSpPr>
          <p:nvPr>
            <p:ph type="sldNum" sz="quarter" idx="10"/>
          </p:nvPr>
        </p:nvSpPr>
        <p:spPr/>
        <p:txBody>
          <a:bodyPr/>
          <a:lstStyle/>
          <a:p>
            <a:fld id="{A86955A8-62FB-E247-BFB6-6D96B50CB5D7}" type="slidenum">
              <a:rPr lang="en-US" smtClean="0"/>
              <a:t>10</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38822" rtl="0" eaLnBrk="1" fontAlgn="auto" latinLnBrk="0" hangingPunct="1">
              <a:lnSpc>
                <a:spcPct val="100000"/>
              </a:lnSpc>
              <a:spcBef>
                <a:spcPts val="0"/>
              </a:spcBef>
              <a:spcAft>
                <a:spcPts val="0"/>
              </a:spcAft>
              <a:buClrTx/>
              <a:buSzTx/>
              <a:buFontTx/>
              <a:buNone/>
              <a:tabLst/>
              <a:defRPr/>
            </a:pPr>
            <a:r>
              <a:rPr lang="en-US" sz="1400" dirty="0">
                <a:latin typeface="Arial"/>
                <a:cs typeface="Arial Black"/>
              </a:rPr>
              <a:t>So at this point I want to discuss why I decided to do this talk.  I had watched a talk by Greg Young called 8 Lines of Code, something that I was aware of but it had taken me far too long to get around to watch it.  It was after I had dealt with the previous slide’s dependency hell and it hit home in a few places.  What Greg gets at is trying to think about the problem you are solving and how can you do that.</a:t>
            </a:r>
          </a:p>
        </p:txBody>
      </p:sp>
      <p:sp>
        <p:nvSpPr>
          <p:cNvPr id="4" name="Slide Number Placeholder 3"/>
          <p:cNvSpPr>
            <a:spLocks noGrp="1"/>
          </p:cNvSpPr>
          <p:nvPr>
            <p:ph type="sldNum" sz="quarter" idx="10"/>
          </p:nvPr>
        </p:nvSpPr>
        <p:spPr/>
        <p:txBody>
          <a:bodyPr/>
          <a:lstStyle/>
          <a:p>
            <a:fld id="{A86955A8-62FB-E247-BFB6-6D96B50CB5D7}" type="slidenum">
              <a:rPr lang="en-US" smtClean="0"/>
              <a:t>11</a:t>
            </a:fld>
            <a:endParaRPr lang="en-US"/>
          </a:p>
        </p:txBody>
      </p:sp>
    </p:spTree>
    <p:extLst>
      <p:ext uri="{BB962C8B-B14F-4D97-AF65-F5344CB8AC3E}">
        <p14:creationId xmlns:p14="http://schemas.microsoft.com/office/powerpoint/2010/main" val="2042533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16</a:t>
            </a:fld>
            <a:endParaRPr lang="en-US"/>
          </a:p>
        </p:txBody>
      </p:sp>
    </p:spTree>
    <p:extLst>
      <p:ext uri="{BB962C8B-B14F-4D97-AF65-F5344CB8AC3E}">
        <p14:creationId xmlns:p14="http://schemas.microsoft.com/office/powerpoint/2010/main" val="2575361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to explain intricacies to junior developers on how X works and that you have to stand on one leg and do a dance to the compiler gods for something to work, alarm bells should be ringing!</a:t>
            </a:r>
          </a:p>
        </p:txBody>
      </p:sp>
      <p:sp>
        <p:nvSpPr>
          <p:cNvPr id="4" name="Slide Number Placeholder 3"/>
          <p:cNvSpPr>
            <a:spLocks noGrp="1"/>
          </p:cNvSpPr>
          <p:nvPr>
            <p:ph type="sldNum" sz="quarter" idx="10"/>
          </p:nvPr>
        </p:nvSpPr>
        <p:spPr/>
        <p:txBody>
          <a:bodyPr/>
          <a:lstStyle/>
          <a:p>
            <a:fld id="{A86955A8-62FB-E247-BFB6-6D96B50CB5D7}" type="slidenum">
              <a:rPr lang="en-US" smtClean="0"/>
              <a:t>18</a:t>
            </a:fld>
            <a:endParaRPr lang="en-US"/>
          </a:p>
        </p:txBody>
      </p:sp>
    </p:spTree>
    <p:extLst>
      <p:ext uri="{BB962C8B-B14F-4D97-AF65-F5344CB8AC3E}">
        <p14:creationId xmlns:p14="http://schemas.microsoft.com/office/powerpoint/2010/main" val="1353647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Master" Target="../slideMasters/slideMaster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Master" Target="../slideMasters/slideMaster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Master" Target="../slideMasters/slideMaster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 Slide">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0879825" y="4162944"/>
            <a:ext cx="2731955" cy="1964200"/>
          </a:xfrm>
          <a:prstGeom prst="rect">
            <a:avLst/>
          </a:prstGeom>
        </p:spPr>
        <p:txBody>
          <a:bodyPr vert="horz" lIns="0" tIns="0" rIns="0" bIns="0" anchor="ctr"/>
          <a:lstStyle>
            <a:lvl1pPr marL="0" indent="0" algn="ctr">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5818873" y="6120100"/>
            <a:ext cx="1279428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5818873" y="7094677"/>
            <a:ext cx="1279428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grpSp>
        <p:nvGrpSpPr>
          <p:cNvPr id="2" name="Group 1"/>
          <p:cNvGrpSpPr/>
          <p:nvPr/>
        </p:nvGrpSpPr>
        <p:grpSpPr>
          <a:xfrm>
            <a:off x="22626556" y="7511359"/>
            <a:ext cx="2029071" cy="8248458"/>
            <a:chOff x="18127944" y="-2245960"/>
            <a:chExt cx="4485144" cy="18239862"/>
          </a:xfrm>
        </p:grpSpPr>
        <p:sp>
          <p:nvSpPr>
            <p:cNvPr id="7" name="Rectangle 6"/>
            <p:cNvSpPr/>
            <p:nvPr userDrawn="1"/>
          </p:nvSpPr>
          <p:spPr>
            <a:xfrm rot="18083416">
              <a:off x="10335980" y="5546004"/>
              <a:ext cx="18239862" cy="2655933"/>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6"/>
            <p:cNvSpPr/>
            <p:nvPr userDrawn="1"/>
          </p:nvSpPr>
          <p:spPr>
            <a:xfrm rot="18083416">
              <a:off x="13298006" y="6362531"/>
              <a:ext cx="17375137" cy="1255027"/>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 Placeholder 2"/>
          <p:cNvSpPr>
            <a:spLocks noGrp="1"/>
          </p:cNvSpPr>
          <p:nvPr>
            <p:ph type="body" sz="quarter" idx="16" hasCustomPrompt="1"/>
          </p:nvPr>
        </p:nvSpPr>
        <p:spPr>
          <a:xfrm>
            <a:off x="5818873" y="7636253"/>
            <a:ext cx="12794285" cy="1261518"/>
          </a:xfrm>
          <a:prstGeom prst="rect">
            <a:avLst/>
          </a:prstGeom>
        </p:spPr>
        <p:txBody>
          <a:bodyPr vert="horz" lIns="0" tIns="121900" rIns="0" bIns="12190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a:t>
            </a:r>
          </a:p>
        </p:txBody>
      </p:sp>
      <p:grpSp>
        <p:nvGrpSpPr>
          <p:cNvPr id="10" name="Group 9">
            <a:extLst>
              <a:ext uri="{FF2B5EF4-FFF2-40B4-BE49-F238E27FC236}">
                <a16:creationId xmlns:a16="http://schemas.microsoft.com/office/drawing/2014/main" id="{B626D906-900B-194F-B821-0087BF28FB7A}"/>
              </a:ext>
            </a:extLst>
          </p:cNvPr>
          <p:cNvGrpSpPr/>
          <p:nvPr userDrawn="1"/>
        </p:nvGrpSpPr>
        <p:grpSpPr>
          <a:xfrm>
            <a:off x="22626556" y="7511359"/>
            <a:ext cx="2029071" cy="8248458"/>
            <a:chOff x="18127944" y="-2245960"/>
            <a:chExt cx="4485144" cy="18239862"/>
          </a:xfrm>
        </p:grpSpPr>
        <p:sp>
          <p:nvSpPr>
            <p:cNvPr id="11" name="Rectangle 6">
              <a:extLst>
                <a:ext uri="{FF2B5EF4-FFF2-40B4-BE49-F238E27FC236}">
                  <a16:creationId xmlns:a16="http://schemas.microsoft.com/office/drawing/2014/main" id="{A557A423-D675-D440-8DB2-EF93377565B9}"/>
                </a:ext>
              </a:extLst>
            </p:cNvPr>
            <p:cNvSpPr/>
            <p:nvPr userDrawn="1"/>
          </p:nvSpPr>
          <p:spPr>
            <a:xfrm rot="18083416">
              <a:off x="10335980" y="5546004"/>
              <a:ext cx="18239862" cy="2655933"/>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FA1B8E0D-A6B6-2245-B4A6-3C97C94C465E}"/>
                </a:ext>
              </a:extLst>
            </p:cNvPr>
            <p:cNvSpPr/>
            <p:nvPr userDrawn="1"/>
          </p:nvSpPr>
          <p:spPr>
            <a:xfrm rot="18083416">
              <a:off x="13298006" y="6362531"/>
              <a:ext cx="17375137" cy="1255027"/>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527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Icons Slide Example">
    <p:bg>
      <p:bgPr>
        <a:solidFill>
          <a:schemeClr val="accent1">
            <a:lumMod val="50000"/>
          </a:schemeClr>
        </a:solidFill>
        <a:effectLst/>
      </p:bgPr>
    </p:bg>
    <p:spTree>
      <p:nvGrpSpPr>
        <p:cNvPr id="1" name=""/>
        <p:cNvGrpSpPr/>
        <p:nvPr/>
      </p:nvGrpSpPr>
      <p:grpSpPr>
        <a:xfrm>
          <a:off x="0" y="0"/>
          <a:ext cx="0" cy="0"/>
          <a:chOff x="0" y="0"/>
          <a:chExt cx="0" cy="0"/>
        </a:xfrm>
      </p:grpSpPr>
      <p:sp>
        <p:nvSpPr>
          <p:cNvPr id="10" name="Rounded Rectangle 9"/>
          <p:cNvSpPr/>
          <p:nvPr/>
        </p:nvSpPr>
        <p:spPr>
          <a:xfrm>
            <a:off x="1" y="3558651"/>
            <a:ext cx="24387175" cy="569368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 name="Oval 1"/>
          <p:cNvSpPr/>
          <p:nvPr/>
        </p:nvSpPr>
        <p:spPr>
          <a:xfrm>
            <a:off x="6198458" y="4439689"/>
            <a:ext cx="1462989" cy="1462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Oval 26"/>
          <p:cNvSpPr/>
          <p:nvPr/>
        </p:nvSpPr>
        <p:spPr>
          <a:xfrm>
            <a:off x="11721197" y="4439689"/>
            <a:ext cx="1462989" cy="146241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8" name="Oval 27"/>
          <p:cNvSpPr/>
          <p:nvPr/>
        </p:nvSpPr>
        <p:spPr>
          <a:xfrm>
            <a:off x="17245911" y="4439689"/>
            <a:ext cx="1462989" cy="14624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39" name="Text Placeholder 7"/>
          <p:cNvSpPr>
            <a:spLocks noGrp="1"/>
          </p:cNvSpPr>
          <p:nvPr>
            <p:ph type="body" sz="quarter" idx="17" hasCustomPrompt="1"/>
          </p:nvPr>
        </p:nvSpPr>
        <p:spPr>
          <a:xfrm>
            <a:off x="5987551"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2" hasCustomPrompt="1"/>
          </p:nvPr>
        </p:nvSpPr>
        <p:spPr>
          <a:xfrm>
            <a:off x="492608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3" hasCustomPrompt="1"/>
          </p:nvPr>
        </p:nvSpPr>
        <p:spPr>
          <a:xfrm>
            <a:off x="492608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2" name="Text Placeholder 7"/>
          <p:cNvSpPr>
            <a:spLocks noGrp="1"/>
          </p:cNvSpPr>
          <p:nvPr>
            <p:ph type="body" sz="quarter" idx="24" hasCustomPrompt="1"/>
          </p:nvPr>
        </p:nvSpPr>
        <p:spPr>
          <a:xfrm>
            <a:off x="11490202"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25" hasCustomPrompt="1"/>
          </p:nvPr>
        </p:nvSpPr>
        <p:spPr>
          <a:xfrm>
            <a:off x="1046723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6" hasCustomPrompt="1"/>
          </p:nvPr>
        </p:nvSpPr>
        <p:spPr>
          <a:xfrm>
            <a:off x="1046723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5" name="Text Placeholder 7"/>
          <p:cNvSpPr>
            <a:spLocks noGrp="1"/>
          </p:cNvSpPr>
          <p:nvPr>
            <p:ph type="body" sz="quarter" idx="27" hasCustomPrompt="1"/>
          </p:nvPr>
        </p:nvSpPr>
        <p:spPr>
          <a:xfrm>
            <a:off x="17036968"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8" hasCustomPrompt="1"/>
          </p:nvPr>
        </p:nvSpPr>
        <p:spPr>
          <a:xfrm>
            <a:off x="15937003"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9" hasCustomPrompt="1"/>
          </p:nvPr>
        </p:nvSpPr>
        <p:spPr>
          <a:xfrm>
            <a:off x="15937003"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8"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18" name="Rounded Rectangle 17">
            <a:extLst>
              <a:ext uri="{FF2B5EF4-FFF2-40B4-BE49-F238E27FC236}">
                <a16:creationId xmlns:a16="http://schemas.microsoft.com/office/drawing/2014/main" id="{C50ED246-762A-6048-BD5D-5D63D7CE52EA}"/>
              </a:ext>
            </a:extLst>
          </p:cNvPr>
          <p:cNvSpPr/>
          <p:nvPr userDrawn="1"/>
        </p:nvSpPr>
        <p:spPr>
          <a:xfrm>
            <a:off x="1" y="3558651"/>
            <a:ext cx="24387175" cy="569368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9" name="Oval 18">
            <a:extLst>
              <a:ext uri="{FF2B5EF4-FFF2-40B4-BE49-F238E27FC236}">
                <a16:creationId xmlns:a16="http://schemas.microsoft.com/office/drawing/2014/main" id="{10BA5C49-066C-984F-8888-078E4F6D97A4}"/>
              </a:ext>
            </a:extLst>
          </p:cNvPr>
          <p:cNvSpPr/>
          <p:nvPr userDrawn="1"/>
        </p:nvSpPr>
        <p:spPr>
          <a:xfrm>
            <a:off x="6198458" y="4439689"/>
            <a:ext cx="1462989" cy="1462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0" name="Oval 19">
            <a:extLst>
              <a:ext uri="{FF2B5EF4-FFF2-40B4-BE49-F238E27FC236}">
                <a16:creationId xmlns:a16="http://schemas.microsoft.com/office/drawing/2014/main" id="{F9E0BFBA-8E5C-8344-81BE-FCB1CEFBC729}"/>
              </a:ext>
            </a:extLst>
          </p:cNvPr>
          <p:cNvSpPr/>
          <p:nvPr userDrawn="1"/>
        </p:nvSpPr>
        <p:spPr>
          <a:xfrm>
            <a:off x="11721197" y="4439689"/>
            <a:ext cx="1462989" cy="146241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1" name="Oval 20">
            <a:extLst>
              <a:ext uri="{FF2B5EF4-FFF2-40B4-BE49-F238E27FC236}">
                <a16:creationId xmlns:a16="http://schemas.microsoft.com/office/drawing/2014/main" id="{41777C53-6520-F24E-8001-F5DB00A85BF5}"/>
              </a:ext>
            </a:extLst>
          </p:cNvPr>
          <p:cNvSpPr/>
          <p:nvPr userDrawn="1"/>
        </p:nvSpPr>
        <p:spPr>
          <a:xfrm>
            <a:off x="17245911" y="4439689"/>
            <a:ext cx="1462989" cy="14624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171388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8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80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16" fill="hold" grpId="0" nodeType="withEffect">
                                  <p:stCondLst>
                                    <p:cond delay="8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39">
                                            <p:txEl>
                                              <p:pRg st="0" end="0"/>
                                            </p:txEl>
                                          </p:spTgt>
                                        </p:tgtEl>
                                        <p:attrNameLst>
                                          <p:attrName>style.visibility</p:attrName>
                                        </p:attrNameLst>
                                      </p:cBhvr>
                                      <p:to>
                                        <p:strVal val="visible"/>
                                      </p:to>
                                    </p:set>
                                    <p:animEffect transition="in" filter="fade">
                                      <p:cBhvr>
                                        <p:cTn id="37" dur="400"/>
                                        <p:tgtEl>
                                          <p:spTgt spid="39">
                                            <p:txEl>
                                              <p:pRg st="0" end="0"/>
                                            </p:txEl>
                                          </p:spTgt>
                                        </p:tgtEl>
                                      </p:cBhvr>
                                    </p:animEffect>
                                    <p:anim calcmode="lin" valueType="num">
                                      <p:cBhvr>
                                        <p:cTn id="3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40">
                                            <p:txEl>
                                              <p:pRg st="0" end="0"/>
                                            </p:txEl>
                                          </p:spTgt>
                                        </p:tgtEl>
                                        <p:attrNameLst>
                                          <p:attrName>style.visibility</p:attrName>
                                        </p:attrNameLst>
                                      </p:cBhvr>
                                      <p:to>
                                        <p:strVal val="visible"/>
                                      </p:to>
                                    </p:set>
                                    <p:anim calcmode="lin" valueType="num">
                                      <p:cBhvr>
                                        <p:cTn id="4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40">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1">
                                            <p:txEl>
                                              <p:pRg st="0" end="0"/>
                                            </p:txEl>
                                          </p:spTgt>
                                        </p:tgtEl>
                                        <p:attrNameLst>
                                          <p:attrName>style.visibility</p:attrName>
                                        </p:attrNameLst>
                                      </p:cBhvr>
                                      <p:to>
                                        <p:strVal val="visible"/>
                                      </p:to>
                                    </p:set>
                                    <p:anim calcmode="lin" valueType="num">
                                      <p:cBhvr>
                                        <p:cTn id="47"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41">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42">
                                            <p:txEl>
                                              <p:pRg st="0" end="0"/>
                                            </p:txEl>
                                          </p:spTgt>
                                        </p:tgtEl>
                                        <p:attrNameLst>
                                          <p:attrName>style.visibility</p:attrName>
                                        </p:attrNameLst>
                                      </p:cBhvr>
                                      <p:to>
                                        <p:strVal val="visible"/>
                                      </p:to>
                                    </p:set>
                                    <p:animEffect transition="in" filter="fade">
                                      <p:cBhvr>
                                        <p:cTn id="52" dur="400"/>
                                        <p:tgtEl>
                                          <p:spTgt spid="42">
                                            <p:txEl>
                                              <p:pRg st="0" end="0"/>
                                            </p:txEl>
                                          </p:spTgt>
                                        </p:tgtEl>
                                      </p:cBhvr>
                                    </p:animEffect>
                                    <p:anim calcmode="lin" valueType="num">
                                      <p:cBhvr>
                                        <p:cTn id="5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5" presetID="53" presetClass="entr" presetSubtype="16" fill="hold" grpId="0" nodeType="withEffect">
                                  <p:stCondLst>
                                    <p:cond delay="200"/>
                                  </p:stCondLst>
                                  <p:childTnLst>
                                    <p:set>
                                      <p:cBhvr>
                                        <p:cTn id="56" dur="1" fill="hold">
                                          <p:stCondLst>
                                            <p:cond delay="0"/>
                                          </p:stCondLst>
                                        </p:cTn>
                                        <p:tgtEl>
                                          <p:spTgt spid="43">
                                            <p:txEl>
                                              <p:pRg st="0" end="0"/>
                                            </p:txEl>
                                          </p:spTgt>
                                        </p:tgtEl>
                                        <p:attrNameLst>
                                          <p:attrName>style.visibility</p:attrName>
                                        </p:attrNameLst>
                                      </p:cBhvr>
                                      <p:to>
                                        <p:strVal val="visible"/>
                                      </p:to>
                                    </p:set>
                                    <p:anim calcmode="lin" valueType="num">
                                      <p:cBhvr>
                                        <p:cTn id="5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43">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4">
                                            <p:txEl>
                                              <p:pRg st="0" end="0"/>
                                            </p:txEl>
                                          </p:spTgt>
                                        </p:tgtEl>
                                        <p:attrNameLst>
                                          <p:attrName>style.visibility</p:attrName>
                                        </p:attrNameLst>
                                      </p:cBhvr>
                                      <p:to>
                                        <p:strVal val="visible"/>
                                      </p:to>
                                    </p:set>
                                    <p:anim calcmode="lin" valueType="num">
                                      <p:cBhvr>
                                        <p:cTn id="6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4">
                                            <p:txEl>
                                              <p:pRg st="0" end="0"/>
                                            </p:txEl>
                                          </p:spTgt>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45">
                                            <p:txEl>
                                              <p:pRg st="0" end="0"/>
                                            </p:txEl>
                                          </p:spTgt>
                                        </p:tgtEl>
                                        <p:attrNameLst>
                                          <p:attrName>style.visibility</p:attrName>
                                        </p:attrNameLst>
                                      </p:cBhvr>
                                      <p:to>
                                        <p:strVal val="visible"/>
                                      </p:to>
                                    </p:set>
                                    <p:animEffect transition="in" filter="fade">
                                      <p:cBhvr>
                                        <p:cTn id="67" dur="400"/>
                                        <p:tgtEl>
                                          <p:spTgt spid="45">
                                            <p:txEl>
                                              <p:pRg st="0" end="0"/>
                                            </p:txEl>
                                          </p:spTgt>
                                        </p:tgtEl>
                                      </p:cBhvr>
                                    </p:animEffect>
                                    <p:anim calcmode="lin" valueType="num">
                                      <p:cBhvr>
                                        <p:cTn id="6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70" presetID="53" presetClass="entr" presetSubtype="16" fill="hold" grpId="0" nodeType="withEffect">
                                  <p:stCondLst>
                                    <p:cond delay="200"/>
                                  </p:stCondLst>
                                  <p:childTnLst>
                                    <p:set>
                                      <p:cBhvr>
                                        <p:cTn id="71" dur="1" fill="hold">
                                          <p:stCondLst>
                                            <p:cond delay="0"/>
                                          </p:stCondLst>
                                        </p:cTn>
                                        <p:tgtEl>
                                          <p:spTgt spid="46">
                                            <p:txEl>
                                              <p:pRg st="0" end="0"/>
                                            </p:txEl>
                                          </p:spTgt>
                                        </p:tgtEl>
                                        <p:attrNameLst>
                                          <p:attrName>style.visibility</p:attrName>
                                        </p:attrNameLst>
                                      </p:cBhvr>
                                      <p:to>
                                        <p:strVal val="visible"/>
                                      </p:to>
                                    </p:set>
                                    <p:anim calcmode="lin" valueType="num">
                                      <p:cBhvr>
                                        <p:cTn id="7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6">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7">
                                            <p:txEl>
                                              <p:pRg st="0" end="0"/>
                                            </p:txEl>
                                          </p:spTgt>
                                        </p:tgtEl>
                                        <p:attrNameLst>
                                          <p:attrName>style.visibility</p:attrName>
                                        </p:attrNameLst>
                                      </p:cBhvr>
                                      <p:to>
                                        <p:strVal val="visible"/>
                                      </p:to>
                                    </p:set>
                                    <p:anim calcmode="lin" valueType="num">
                                      <p:cBhvr>
                                        <p:cTn id="7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7">
                                            <p:txEl>
                                              <p:pRg st="0" end="0"/>
                                            </p:txEl>
                                          </p:spTgt>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48">
                                            <p:txEl>
                                              <p:pRg st="0" end="0"/>
                                            </p:txEl>
                                          </p:spTgt>
                                        </p:tgtEl>
                                        <p:attrNameLst>
                                          <p:attrName>style.visibility</p:attrName>
                                        </p:attrNameLst>
                                      </p:cBhvr>
                                      <p:to>
                                        <p:strVal val="visible"/>
                                      </p:to>
                                    </p:set>
                                    <p:animEffect transition="in" filter="fade">
                                      <p:cBhvr>
                                        <p:cTn id="82" dur="500"/>
                                        <p:tgtEl>
                                          <p:spTgt spid="48">
                                            <p:txEl>
                                              <p:pRg st="0" end="0"/>
                                            </p:txEl>
                                          </p:spTgt>
                                        </p:tgtEl>
                                      </p:cBhvr>
                                    </p:animEffect>
                                  </p:childTnLst>
                                </p:cTn>
                              </p:par>
                              <p:par>
                                <p:cTn id="83" presetID="53" presetClass="entr" presetSubtype="16" fill="hold" grpId="0" nodeType="withEffect">
                                  <p:stCondLst>
                                    <p:cond delay="800"/>
                                  </p:stCondLst>
                                  <p:childTnLst>
                                    <p:set>
                                      <p:cBhvr>
                                        <p:cTn id="84" dur="1" fill="hold">
                                          <p:stCondLst>
                                            <p:cond delay="0"/>
                                          </p:stCondLst>
                                        </p:cTn>
                                        <p:tgtEl>
                                          <p:spTgt spid="18"/>
                                        </p:tgtEl>
                                        <p:attrNameLst>
                                          <p:attrName>style.visibility</p:attrName>
                                        </p:attrNameLst>
                                      </p:cBhvr>
                                      <p:to>
                                        <p:strVal val="visible"/>
                                      </p:to>
                                    </p:set>
                                    <p:anim calcmode="lin" valueType="num">
                                      <p:cBhvr>
                                        <p:cTn id="85" dur="500" fill="hold"/>
                                        <p:tgtEl>
                                          <p:spTgt spid="18"/>
                                        </p:tgtEl>
                                        <p:attrNameLst>
                                          <p:attrName>ppt_w</p:attrName>
                                        </p:attrNameLst>
                                      </p:cBhvr>
                                      <p:tavLst>
                                        <p:tav tm="0">
                                          <p:val>
                                            <p:fltVal val="0"/>
                                          </p:val>
                                        </p:tav>
                                        <p:tav tm="100000">
                                          <p:val>
                                            <p:strVal val="#ppt_w"/>
                                          </p:val>
                                        </p:tav>
                                      </p:tavLst>
                                    </p:anim>
                                    <p:anim calcmode="lin" valueType="num">
                                      <p:cBhvr>
                                        <p:cTn id="86" dur="500" fill="hold"/>
                                        <p:tgtEl>
                                          <p:spTgt spid="18"/>
                                        </p:tgtEl>
                                        <p:attrNameLst>
                                          <p:attrName>ppt_h</p:attrName>
                                        </p:attrNameLst>
                                      </p:cBhvr>
                                      <p:tavLst>
                                        <p:tav tm="0">
                                          <p:val>
                                            <p:fltVal val="0"/>
                                          </p:val>
                                        </p:tav>
                                        <p:tav tm="100000">
                                          <p:val>
                                            <p:strVal val="#ppt_h"/>
                                          </p:val>
                                        </p:tav>
                                      </p:tavLst>
                                    </p:anim>
                                    <p:animEffect transition="in" filter="fade">
                                      <p:cBhvr>
                                        <p:cTn id="87" dur="500"/>
                                        <p:tgtEl>
                                          <p:spTgt spid="18"/>
                                        </p:tgtEl>
                                      </p:cBhvr>
                                    </p:animEffect>
                                  </p:childTnLst>
                                </p:cTn>
                              </p:par>
                              <p:par>
                                <p:cTn id="88" presetID="53" presetClass="entr" presetSubtype="16" fill="hold" grpId="0" nodeType="withEffect">
                                  <p:stCondLst>
                                    <p:cond delay="800"/>
                                  </p:stCondLst>
                                  <p:childTnLst>
                                    <p:set>
                                      <p:cBhvr>
                                        <p:cTn id="89" dur="1" fill="hold">
                                          <p:stCondLst>
                                            <p:cond delay="0"/>
                                          </p:stCondLst>
                                        </p:cTn>
                                        <p:tgtEl>
                                          <p:spTgt spid="19"/>
                                        </p:tgtEl>
                                        <p:attrNameLst>
                                          <p:attrName>style.visibility</p:attrName>
                                        </p:attrNameLst>
                                      </p:cBhvr>
                                      <p:to>
                                        <p:strVal val="visible"/>
                                      </p:to>
                                    </p:set>
                                    <p:anim calcmode="lin" valueType="num">
                                      <p:cBhvr>
                                        <p:cTn id="90" dur="500" fill="hold"/>
                                        <p:tgtEl>
                                          <p:spTgt spid="19"/>
                                        </p:tgtEl>
                                        <p:attrNameLst>
                                          <p:attrName>ppt_w</p:attrName>
                                        </p:attrNameLst>
                                      </p:cBhvr>
                                      <p:tavLst>
                                        <p:tav tm="0">
                                          <p:val>
                                            <p:fltVal val="0"/>
                                          </p:val>
                                        </p:tav>
                                        <p:tav tm="100000">
                                          <p:val>
                                            <p:strVal val="#ppt_w"/>
                                          </p:val>
                                        </p:tav>
                                      </p:tavLst>
                                    </p:anim>
                                    <p:anim calcmode="lin" valueType="num">
                                      <p:cBhvr>
                                        <p:cTn id="91" dur="500" fill="hold"/>
                                        <p:tgtEl>
                                          <p:spTgt spid="19"/>
                                        </p:tgtEl>
                                        <p:attrNameLst>
                                          <p:attrName>ppt_h</p:attrName>
                                        </p:attrNameLst>
                                      </p:cBhvr>
                                      <p:tavLst>
                                        <p:tav tm="0">
                                          <p:val>
                                            <p:fltVal val="0"/>
                                          </p:val>
                                        </p:tav>
                                        <p:tav tm="100000">
                                          <p:val>
                                            <p:strVal val="#ppt_h"/>
                                          </p:val>
                                        </p:tav>
                                      </p:tavLst>
                                    </p:anim>
                                    <p:animEffect transition="in" filter="fade">
                                      <p:cBhvr>
                                        <p:cTn id="92" dur="500"/>
                                        <p:tgtEl>
                                          <p:spTgt spid="19"/>
                                        </p:tgtEl>
                                      </p:cBhvr>
                                    </p:animEffect>
                                  </p:childTnLst>
                                </p:cTn>
                              </p:par>
                              <p:par>
                                <p:cTn id="93" presetID="53" presetClass="entr" presetSubtype="16" fill="hold" grpId="0" nodeType="withEffect">
                                  <p:stCondLst>
                                    <p:cond delay="800"/>
                                  </p:stCondLst>
                                  <p:childTnLst>
                                    <p:set>
                                      <p:cBhvr>
                                        <p:cTn id="94" dur="1" fill="hold">
                                          <p:stCondLst>
                                            <p:cond delay="0"/>
                                          </p:stCondLst>
                                        </p:cTn>
                                        <p:tgtEl>
                                          <p:spTgt spid="20"/>
                                        </p:tgtEl>
                                        <p:attrNameLst>
                                          <p:attrName>style.visibility</p:attrName>
                                        </p:attrNameLst>
                                      </p:cBhvr>
                                      <p:to>
                                        <p:strVal val="visible"/>
                                      </p:to>
                                    </p:set>
                                    <p:anim calcmode="lin" valueType="num">
                                      <p:cBhvr>
                                        <p:cTn id="95" dur="500" fill="hold"/>
                                        <p:tgtEl>
                                          <p:spTgt spid="20"/>
                                        </p:tgtEl>
                                        <p:attrNameLst>
                                          <p:attrName>ppt_w</p:attrName>
                                        </p:attrNameLst>
                                      </p:cBhvr>
                                      <p:tavLst>
                                        <p:tav tm="0">
                                          <p:val>
                                            <p:fltVal val="0"/>
                                          </p:val>
                                        </p:tav>
                                        <p:tav tm="100000">
                                          <p:val>
                                            <p:strVal val="#ppt_w"/>
                                          </p:val>
                                        </p:tav>
                                      </p:tavLst>
                                    </p:anim>
                                    <p:anim calcmode="lin" valueType="num">
                                      <p:cBhvr>
                                        <p:cTn id="96" dur="500" fill="hold"/>
                                        <p:tgtEl>
                                          <p:spTgt spid="20"/>
                                        </p:tgtEl>
                                        <p:attrNameLst>
                                          <p:attrName>ppt_h</p:attrName>
                                        </p:attrNameLst>
                                      </p:cBhvr>
                                      <p:tavLst>
                                        <p:tav tm="0">
                                          <p:val>
                                            <p:fltVal val="0"/>
                                          </p:val>
                                        </p:tav>
                                        <p:tav tm="100000">
                                          <p:val>
                                            <p:strVal val="#ppt_h"/>
                                          </p:val>
                                        </p:tav>
                                      </p:tavLst>
                                    </p:anim>
                                    <p:animEffect transition="in" filter="fade">
                                      <p:cBhvr>
                                        <p:cTn id="97" dur="500"/>
                                        <p:tgtEl>
                                          <p:spTgt spid="20"/>
                                        </p:tgtEl>
                                      </p:cBhvr>
                                    </p:animEffect>
                                  </p:childTnLst>
                                </p:cTn>
                              </p:par>
                              <p:par>
                                <p:cTn id="98" presetID="53" presetClass="entr" presetSubtype="16" fill="hold" grpId="0" nodeType="withEffect">
                                  <p:stCondLst>
                                    <p:cond delay="800"/>
                                  </p:stCondLst>
                                  <p:childTnLst>
                                    <p:set>
                                      <p:cBhvr>
                                        <p:cTn id="99" dur="1" fill="hold">
                                          <p:stCondLst>
                                            <p:cond delay="0"/>
                                          </p:stCondLst>
                                        </p:cTn>
                                        <p:tgtEl>
                                          <p:spTgt spid="21"/>
                                        </p:tgtEl>
                                        <p:attrNameLst>
                                          <p:attrName>style.visibility</p:attrName>
                                        </p:attrNameLst>
                                      </p:cBhvr>
                                      <p:to>
                                        <p:strVal val="visible"/>
                                      </p:to>
                                    </p:set>
                                    <p:anim calcmode="lin" valueType="num">
                                      <p:cBhvr>
                                        <p:cTn id="100" dur="500" fill="hold"/>
                                        <p:tgtEl>
                                          <p:spTgt spid="21"/>
                                        </p:tgtEl>
                                        <p:attrNameLst>
                                          <p:attrName>ppt_w</p:attrName>
                                        </p:attrNameLst>
                                      </p:cBhvr>
                                      <p:tavLst>
                                        <p:tav tm="0">
                                          <p:val>
                                            <p:fltVal val="0"/>
                                          </p:val>
                                        </p:tav>
                                        <p:tav tm="100000">
                                          <p:val>
                                            <p:strVal val="#ppt_w"/>
                                          </p:val>
                                        </p:tav>
                                      </p:tavLst>
                                    </p:anim>
                                    <p:anim calcmode="lin" valueType="num">
                                      <p:cBhvr>
                                        <p:cTn id="101" dur="500" fill="hold"/>
                                        <p:tgtEl>
                                          <p:spTgt spid="21"/>
                                        </p:tgtEl>
                                        <p:attrNameLst>
                                          <p:attrName>ppt_h</p:attrName>
                                        </p:attrNameLst>
                                      </p:cBhvr>
                                      <p:tavLst>
                                        <p:tav tm="0">
                                          <p:val>
                                            <p:fltVal val="0"/>
                                          </p:val>
                                        </p:tav>
                                        <p:tav tm="100000">
                                          <p:val>
                                            <p:strVal val="#ppt_h"/>
                                          </p:val>
                                        </p:tav>
                                      </p:tavLst>
                                    </p:anim>
                                    <p:animEffect transition="in" filter="fade">
                                      <p:cBhvr>
                                        <p:cTn id="10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7" grpId="0" animBg="1"/>
      <p:bldP spid="28" grpId="0" animBg="1"/>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18" grpId="0" animBg="1"/>
      <p:bldP spid="19" grpId="0" animBg="1"/>
      <p:bldP spid="20" grpId="0" animBg="1"/>
      <p:bldP spid="21"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les image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7"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Tree>
    <p:extLst>
      <p:ext uri="{BB962C8B-B14F-4D97-AF65-F5344CB8AC3E}">
        <p14:creationId xmlns:p14="http://schemas.microsoft.com/office/powerpoint/2010/main" val="161621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7">
                                            <p:txEl>
                                              <p:pRg st="0" end="0"/>
                                            </p:txEl>
                                          </p:spTgt>
                                        </p:tgtEl>
                                        <p:attrNameLst>
                                          <p:attrName>style.visibility</p:attrName>
                                        </p:attrNameLst>
                                      </p:cBhvr>
                                      <p:to>
                                        <p:strVal val="visible"/>
                                      </p:to>
                                    </p:set>
                                    <p:animEffect transition="in" filter="fade">
                                      <p:cBhvr>
                                        <p:cTn id="21"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57" grpId="0" build="p">
        <p:tmplLst>
          <p:tmpl lvl="1">
            <p:tnLst>
              <p:par>
                <p:cTn presetID="10" presetClass="entr" presetSubtype="0" fill="hold" nodeType="withEffect">
                  <p:stCondLst>
                    <p:cond delay="8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a:t>Triple Chart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4"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21" name="Rounded Rectangle 20"/>
          <p:cNvSpPr/>
          <p:nvPr userDrawn="1"/>
        </p:nvSpPr>
        <p:spPr>
          <a:xfrm>
            <a:off x="4218046" y="81677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Text Placeholder 7"/>
          <p:cNvSpPr>
            <a:spLocks noGrp="1"/>
          </p:cNvSpPr>
          <p:nvPr>
            <p:ph type="body" sz="quarter" idx="24" hasCustomPrompt="1"/>
          </p:nvPr>
        </p:nvSpPr>
        <p:spPr>
          <a:xfrm>
            <a:off x="4322360"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 name="Chart Placeholder 2"/>
          <p:cNvSpPr>
            <a:spLocks noGrp="1"/>
          </p:cNvSpPr>
          <p:nvPr>
            <p:ph type="chart" sz="quarter" idx="25"/>
          </p:nvPr>
        </p:nvSpPr>
        <p:spPr>
          <a:xfrm>
            <a:off x="1536914"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endParaRPr lang="en-US"/>
          </a:p>
        </p:txBody>
      </p:sp>
      <p:sp>
        <p:nvSpPr>
          <p:cNvPr id="63" name="Text Placeholder 2"/>
          <p:cNvSpPr>
            <a:spLocks noGrp="1"/>
          </p:cNvSpPr>
          <p:nvPr>
            <p:ph type="body" sz="quarter" idx="26" hasCustomPrompt="1"/>
          </p:nvPr>
        </p:nvSpPr>
        <p:spPr>
          <a:xfrm>
            <a:off x="8880382"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4" name="Rounded Rectangle 63"/>
          <p:cNvSpPr/>
          <p:nvPr userDrawn="1"/>
        </p:nvSpPr>
        <p:spPr>
          <a:xfrm>
            <a:off x="11561514" y="81677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5" name="Text Placeholder 7"/>
          <p:cNvSpPr>
            <a:spLocks noGrp="1"/>
          </p:cNvSpPr>
          <p:nvPr>
            <p:ph type="body" sz="quarter" idx="27" hasCustomPrompt="1"/>
          </p:nvPr>
        </p:nvSpPr>
        <p:spPr>
          <a:xfrm>
            <a:off x="11665828"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6" name="Chart Placeholder 2"/>
          <p:cNvSpPr>
            <a:spLocks noGrp="1"/>
          </p:cNvSpPr>
          <p:nvPr>
            <p:ph type="chart" sz="quarter" idx="28"/>
          </p:nvPr>
        </p:nvSpPr>
        <p:spPr>
          <a:xfrm>
            <a:off x="8880382"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endParaRPr lang="en-US"/>
          </a:p>
        </p:txBody>
      </p:sp>
      <p:sp>
        <p:nvSpPr>
          <p:cNvPr id="67" name="Text Placeholder 2"/>
          <p:cNvSpPr>
            <a:spLocks noGrp="1"/>
          </p:cNvSpPr>
          <p:nvPr>
            <p:ph type="body" sz="quarter" idx="29" hasCustomPrompt="1"/>
          </p:nvPr>
        </p:nvSpPr>
        <p:spPr>
          <a:xfrm>
            <a:off x="16272936"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8" name="Rounded Rectangle 67"/>
          <p:cNvSpPr/>
          <p:nvPr userDrawn="1"/>
        </p:nvSpPr>
        <p:spPr>
          <a:xfrm>
            <a:off x="18954068" y="81677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9" name="Text Placeholder 7"/>
          <p:cNvSpPr>
            <a:spLocks noGrp="1"/>
          </p:cNvSpPr>
          <p:nvPr>
            <p:ph type="body" sz="quarter" idx="30" hasCustomPrompt="1"/>
          </p:nvPr>
        </p:nvSpPr>
        <p:spPr>
          <a:xfrm>
            <a:off x="19058382"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0" name="Chart Placeholder 2"/>
          <p:cNvSpPr>
            <a:spLocks noGrp="1"/>
          </p:cNvSpPr>
          <p:nvPr>
            <p:ph type="chart" sz="quarter" idx="31"/>
          </p:nvPr>
        </p:nvSpPr>
        <p:spPr>
          <a:xfrm>
            <a:off x="16272936"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endParaRPr lang="en-US"/>
          </a:p>
        </p:txBody>
      </p:sp>
    </p:spTree>
    <p:extLst>
      <p:ext uri="{BB962C8B-B14F-4D97-AF65-F5344CB8AC3E}">
        <p14:creationId xmlns:p14="http://schemas.microsoft.com/office/powerpoint/2010/main" val="33494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22">
                                            <p:txEl>
                                              <p:pRg st="0" end="0"/>
                                            </p:txEl>
                                          </p:spTgt>
                                        </p:tgtEl>
                                        <p:attrNameLst>
                                          <p:attrName>style.visibility</p:attrName>
                                        </p:attrNameLst>
                                      </p:cBhvr>
                                      <p:to>
                                        <p:strVal val="visible"/>
                                      </p:to>
                                    </p:set>
                                    <p:anim calcmode="lin" valueType="num">
                                      <p:cBhvr>
                                        <p:cTn id="29"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22">
                                            <p:txEl>
                                              <p:pRg st="0" end="0"/>
                                            </p:txEl>
                                          </p:spTgt>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63">
                                            <p:txEl>
                                              <p:pRg st="0" end="0"/>
                                            </p:txEl>
                                          </p:spTgt>
                                        </p:tgtEl>
                                        <p:attrNameLst>
                                          <p:attrName>style.visibility</p:attrName>
                                        </p:attrNameLst>
                                      </p:cBhvr>
                                      <p:to>
                                        <p:strVal val="visible"/>
                                      </p:to>
                                    </p:set>
                                    <p:animEffect transition="in" filter="fade">
                                      <p:cBhvr>
                                        <p:cTn id="34" dur="500"/>
                                        <p:tgtEl>
                                          <p:spTgt spid="63">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65">
                                            <p:txEl>
                                              <p:pRg st="0" end="0"/>
                                            </p:txEl>
                                          </p:spTgt>
                                        </p:tgtEl>
                                        <p:attrNameLst>
                                          <p:attrName>style.visibility</p:attrName>
                                        </p:attrNameLst>
                                      </p:cBhvr>
                                      <p:to>
                                        <p:strVal val="visible"/>
                                      </p:to>
                                    </p:set>
                                    <p:anim calcmode="lin" valueType="num">
                                      <p:cBhvr>
                                        <p:cTn id="42"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65">
                                            <p:txEl>
                                              <p:pRg st="0" end="0"/>
                                            </p:txEl>
                                          </p:spTgt>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67">
                                            <p:txEl>
                                              <p:pRg st="0" end="0"/>
                                            </p:txEl>
                                          </p:spTgt>
                                        </p:tgtEl>
                                        <p:attrNameLst>
                                          <p:attrName>style.visibility</p:attrName>
                                        </p:attrNameLst>
                                      </p:cBhvr>
                                      <p:to>
                                        <p:strVal val="visible"/>
                                      </p:to>
                                    </p:set>
                                    <p:animEffect transition="in" filter="fade">
                                      <p:cBhvr>
                                        <p:cTn id="47" dur="500"/>
                                        <p:tgtEl>
                                          <p:spTgt spid="67">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68"/>
                                        </p:tgtEl>
                                        <p:attrNameLst>
                                          <p:attrName>style.visibility</p:attrName>
                                        </p:attrNameLst>
                                      </p:cBhvr>
                                      <p:to>
                                        <p:strVal val="visible"/>
                                      </p:to>
                                    </p:set>
                                    <p:anim calcmode="lin" valueType="num">
                                      <p:cBhvr>
                                        <p:cTn id="50" dur="500" fill="hold"/>
                                        <p:tgtEl>
                                          <p:spTgt spid="68"/>
                                        </p:tgtEl>
                                        <p:attrNameLst>
                                          <p:attrName>ppt_w</p:attrName>
                                        </p:attrNameLst>
                                      </p:cBhvr>
                                      <p:tavLst>
                                        <p:tav tm="0">
                                          <p:val>
                                            <p:fltVal val="0"/>
                                          </p:val>
                                        </p:tav>
                                        <p:tav tm="100000">
                                          <p:val>
                                            <p:strVal val="#ppt_w"/>
                                          </p:val>
                                        </p:tav>
                                      </p:tavLst>
                                    </p:anim>
                                    <p:anim calcmode="lin" valueType="num">
                                      <p:cBhvr>
                                        <p:cTn id="51" dur="500" fill="hold"/>
                                        <p:tgtEl>
                                          <p:spTgt spid="68"/>
                                        </p:tgtEl>
                                        <p:attrNameLst>
                                          <p:attrName>ppt_h</p:attrName>
                                        </p:attrNameLst>
                                      </p:cBhvr>
                                      <p:tavLst>
                                        <p:tav tm="0">
                                          <p:val>
                                            <p:fltVal val="0"/>
                                          </p:val>
                                        </p:tav>
                                        <p:tav tm="100000">
                                          <p:val>
                                            <p:strVal val="#ppt_h"/>
                                          </p:val>
                                        </p:tav>
                                      </p:tavLst>
                                    </p:anim>
                                    <p:animEffect transition="in" filter="fade">
                                      <p:cBhvr>
                                        <p:cTn id="52" dur="500"/>
                                        <p:tgtEl>
                                          <p:spTgt spid="68"/>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9">
                                            <p:txEl>
                                              <p:pRg st="0" end="0"/>
                                            </p:txEl>
                                          </p:spTgt>
                                        </p:tgtEl>
                                        <p:attrNameLst>
                                          <p:attrName>style.visibility</p:attrName>
                                        </p:attrNameLst>
                                      </p:cBhvr>
                                      <p:to>
                                        <p:strVal val="visible"/>
                                      </p:to>
                                    </p:set>
                                    <p:anim calcmode="lin" valueType="num">
                                      <p:cBhvr>
                                        <p:cTn id="55"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1" grpId="0" animBg="1"/>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63" grpId="0" build="p">
        <p:tmplLst>
          <p:tmpl lvl="1">
            <p:tnLst>
              <p:par>
                <p:cTn presetID="10" presetClass="entr" presetSubtype="0" fill="hold" nodeType="withEffect">
                  <p:stCondLst>
                    <p:cond delay="8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53" presetClass="entr" presetSubtype="16"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animEffect transition="in" filter="fade">
                      <p:cBhvr>
                        <p:cTn dur="500"/>
                        <p:tgtEl>
                          <p:spTgt spid="65"/>
                        </p:tgtEl>
                      </p:cBhvr>
                    </p:animEffect>
                  </p:childTnLst>
                </p:cTn>
              </p:par>
            </p:tnLst>
          </p:tmpl>
        </p:tmplLst>
      </p:bldP>
      <p:bldP spid="67" grpId="0" build="p">
        <p:tmplLst>
          <p:tmpl lvl="1">
            <p:tnLst>
              <p:par>
                <p:cTn presetID="10" presetClass="entr" presetSubtype="0" fill="hold" nodeType="withEffect">
                  <p:stCondLst>
                    <p:cond delay="80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53" presetClass="entr" presetSubtype="16"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animEffect transition="in" filter="fade">
                      <p:cBhvr>
                        <p:cTn dur="500"/>
                        <p:tgtEl>
                          <p:spTgt spid="69"/>
                        </p:tgtEl>
                      </p:cBhvr>
                    </p:animEffect>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Five</a:t>
            </a:r>
            <a:r>
              <a:rPr lang="es-ES_tradnl" dirty="0"/>
              <a:t> </a:t>
            </a:r>
            <a:r>
              <a:rPr lang="es-ES_tradnl" dirty="0" err="1"/>
              <a:t>goals</a:t>
            </a:r>
            <a:r>
              <a:rPr lang="es-ES_tradnl" dirty="0"/>
              <a:t> </a:t>
            </a:r>
            <a:r>
              <a:rPr lang="es-ES_tradnl" dirty="0" err="1"/>
              <a:t>to</a:t>
            </a:r>
            <a:r>
              <a:rPr lang="es-ES_tradnl" dirty="0"/>
              <a:t> 2016</a:t>
            </a:r>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7" name="Shape 782"/>
          <p:cNvSpPr/>
          <p:nvPr userDrawn="1"/>
        </p:nvSpPr>
        <p:spPr>
          <a:xfrm>
            <a:off x="1536914"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24" name="Text Placeholder 7"/>
          <p:cNvSpPr>
            <a:spLocks noGrp="1"/>
          </p:cNvSpPr>
          <p:nvPr>
            <p:ph type="body" sz="quarter" idx="17" hasCustomPrompt="1"/>
          </p:nvPr>
        </p:nvSpPr>
        <p:spPr>
          <a:xfrm>
            <a:off x="2463985"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2" hasCustomPrompt="1"/>
          </p:nvPr>
        </p:nvSpPr>
        <p:spPr>
          <a:xfrm>
            <a:off x="173152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3" hasCustomPrompt="1"/>
          </p:nvPr>
        </p:nvSpPr>
        <p:spPr>
          <a:xfrm>
            <a:off x="173152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4" name="Shape 782"/>
          <p:cNvSpPr/>
          <p:nvPr userDrawn="1"/>
        </p:nvSpPr>
        <p:spPr>
          <a:xfrm>
            <a:off x="5983633"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48" name="Text Placeholder 7"/>
          <p:cNvSpPr>
            <a:spLocks noGrp="1"/>
          </p:cNvSpPr>
          <p:nvPr>
            <p:ph type="body" sz="quarter" idx="24" hasCustomPrompt="1"/>
          </p:nvPr>
        </p:nvSpPr>
        <p:spPr>
          <a:xfrm>
            <a:off x="6891452"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49" name="Text Placeholder 7"/>
          <p:cNvSpPr>
            <a:spLocks noGrp="1"/>
          </p:cNvSpPr>
          <p:nvPr>
            <p:ph type="body" sz="quarter" idx="25" hasCustomPrompt="1"/>
          </p:nvPr>
        </p:nvSpPr>
        <p:spPr>
          <a:xfrm>
            <a:off x="615899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26" hasCustomPrompt="1"/>
          </p:nvPr>
        </p:nvSpPr>
        <p:spPr>
          <a:xfrm>
            <a:off x="615899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60" name="Shape 782"/>
          <p:cNvSpPr/>
          <p:nvPr userDrawn="1"/>
        </p:nvSpPr>
        <p:spPr>
          <a:xfrm>
            <a:off x="10411100"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71" name="Text Placeholder 7"/>
          <p:cNvSpPr>
            <a:spLocks noGrp="1"/>
          </p:cNvSpPr>
          <p:nvPr>
            <p:ph type="body" sz="quarter" idx="27" hasCustomPrompt="1"/>
          </p:nvPr>
        </p:nvSpPr>
        <p:spPr>
          <a:xfrm>
            <a:off x="11338171"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8" hasCustomPrompt="1"/>
          </p:nvPr>
        </p:nvSpPr>
        <p:spPr>
          <a:xfrm>
            <a:off x="1060571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29" hasCustomPrompt="1"/>
          </p:nvPr>
        </p:nvSpPr>
        <p:spPr>
          <a:xfrm>
            <a:off x="1060571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0" name="Shape 782"/>
          <p:cNvSpPr/>
          <p:nvPr userDrawn="1"/>
        </p:nvSpPr>
        <p:spPr>
          <a:xfrm>
            <a:off x="14819322"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2" name="Text Placeholder 7"/>
          <p:cNvSpPr>
            <a:spLocks noGrp="1"/>
          </p:cNvSpPr>
          <p:nvPr>
            <p:ph type="body" sz="quarter" idx="30" hasCustomPrompt="1"/>
          </p:nvPr>
        </p:nvSpPr>
        <p:spPr>
          <a:xfrm>
            <a:off x="1574639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83" name="Text Placeholder 7"/>
          <p:cNvSpPr>
            <a:spLocks noGrp="1"/>
          </p:cNvSpPr>
          <p:nvPr>
            <p:ph type="body" sz="quarter" idx="31" hasCustomPrompt="1"/>
          </p:nvPr>
        </p:nvSpPr>
        <p:spPr>
          <a:xfrm>
            <a:off x="1501393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84" name="Text Placeholder 2"/>
          <p:cNvSpPr>
            <a:spLocks noGrp="1"/>
          </p:cNvSpPr>
          <p:nvPr>
            <p:ph type="body" sz="quarter" idx="32" hasCustomPrompt="1"/>
          </p:nvPr>
        </p:nvSpPr>
        <p:spPr>
          <a:xfrm>
            <a:off x="1501393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8" name="Shape 782"/>
          <p:cNvSpPr/>
          <p:nvPr userDrawn="1"/>
        </p:nvSpPr>
        <p:spPr>
          <a:xfrm>
            <a:off x="19157348"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9" name="Text Placeholder 7"/>
          <p:cNvSpPr>
            <a:spLocks noGrp="1"/>
          </p:cNvSpPr>
          <p:nvPr>
            <p:ph type="body" sz="quarter" idx="33" hasCustomPrompt="1"/>
          </p:nvPr>
        </p:nvSpPr>
        <p:spPr>
          <a:xfrm>
            <a:off x="2005836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90" name="Text Placeholder 7"/>
          <p:cNvSpPr>
            <a:spLocks noGrp="1"/>
          </p:cNvSpPr>
          <p:nvPr>
            <p:ph type="body" sz="quarter" idx="34" hasCustomPrompt="1"/>
          </p:nvPr>
        </p:nvSpPr>
        <p:spPr>
          <a:xfrm>
            <a:off x="1932590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91" name="Text Placeholder 2"/>
          <p:cNvSpPr>
            <a:spLocks noGrp="1"/>
          </p:cNvSpPr>
          <p:nvPr>
            <p:ph type="body" sz="quarter" idx="35" hasCustomPrompt="1"/>
          </p:nvPr>
        </p:nvSpPr>
        <p:spPr>
          <a:xfrm>
            <a:off x="1932590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94" name="Text Placeholder 2"/>
          <p:cNvSpPr>
            <a:spLocks noGrp="1"/>
          </p:cNvSpPr>
          <p:nvPr>
            <p:ph type="body" sz="quarter" idx="16" hasCustomPrompt="1"/>
          </p:nvPr>
        </p:nvSpPr>
        <p:spPr>
          <a:xfrm>
            <a:off x="1536915" y="10739376"/>
            <a:ext cx="21431925"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95" name="Text Placeholder 7"/>
          <p:cNvSpPr>
            <a:spLocks noGrp="1"/>
          </p:cNvSpPr>
          <p:nvPr>
            <p:ph type="body" sz="quarter" idx="36" hasCustomPrompt="1"/>
          </p:nvPr>
        </p:nvSpPr>
        <p:spPr>
          <a:xfrm>
            <a:off x="1536915" y="10052505"/>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256217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400"/>
                                        <p:tgtEl>
                                          <p:spTgt spid="24">
                                            <p:txEl>
                                              <p:pRg st="0" end="0"/>
                                            </p:txEl>
                                          </p:spTgt>
                                        </p:tgtEl>
                                      </p:cBhvr>
                                    </p:animEffect>
                                    <p:anim calcmode="lin" valueType="num">
                                      <p:cBhvr>
                                        <p:cTn id="22"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53" presetClass="entr" presetSubtype="16" fill="hold" grpId="0" nodeType="withEffect">
                                  <p:stCondLst>
                                    <p:cond delay="200"/>
                                  </p:stCondLst>
                                  <p:childTnLst>
                                    <p:set>
                                      <p:cBhvr>
                                        <p:cTn id="25" dur="1" fill="hold">
                                          <p:stCondLst>
                                            <p:cond delay="0"/>
                                          </p:stCondLst>
                                        </p:cTn>
                                        <p:tgtEl>
                                          <p:spTgt spid="25">
                                            <p:txEl>
                                              <p:pRg st="0" end="0"/>
                                            </p:txEl>
                                          </p:spTgt>
                                        </p:tgtEl>
                                        <p:attrNameLst>
                                          <p:attrName>style.visibility</p:attrName>
                                        </p:attrNameLst>
                                      </p:cBhvr>
                                      <p:to>
                                        <p:strVal val="visible"/>
                                      </p:to>
                                    </p:set>
                                    <p:anim calcmode="lin" valueType="num">
                                      <p:cBhvr>
                                        <p:cTn id="26"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5">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6">
                                            <p:txEl>
                                              <p:pRg st="0" end="0"/>
                                            </p:txEl>
                                          </p:spTgt>
                                        </p:tgtEl>
                                        <p:attrNameLst>
                                          <p:attrName>style.visibility</p:attrName>
                                        </p:attrNameLst>
                                      </p:cBhvr>
                                      <p:to>
                                        <p:strVal val="visible"/>
                                      </p:to>
                                    </p:set>
                                    <p:anim calcmode="lin" valueType="num">
                                      <p:cBhvr>
                                        <p:cTn id="31"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6">
                                            <p:txEl>
                                              <p:pRg st="0" end="0"/>
                                            </p:txEl>
                                          </p:spTgt>
                                        </p:tgtEl>
                                      </p:cBhvr>
                                    </p:animEffect>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42" presetClass="entr" presetSubtype="0" fill="hold" grpId="0" nodeType="withEffect">
                                  <p:stCondLst>
                                    <p:cond delay="200"/>
                                  </p:stCondLst>
                                  <p:childTnLst>
                                    <p:set>
                                      <p:cBhvr>
                                        <p:cTn id="40" dur="1" fill="hold">
                                          <p:stCondLst>
                                            <p:cond delay="0"/>
                                          </p:stCondLst>
                                        </p:cTn>
                                        <p:tgtEl>
                                          <p:spTgt spid="48">
                                            <p:txEl>
                                              <p:pRg st="0" end="0"/>
                                            </p:txEl>
                                          </p:spTgt>
                                        </p:tgtEl>
                                        <p:attrNameLst>
                                          <p:attrName>style.visibility</p:attrName>
                                        </p:attrNameLst>
                                      </p:cBhvr>
                                      <p:to>
                                        <p:strVal val="visible"/>
                                      </p:to>
                                    </p:set>
                                    <p:animEffect transition="in" filter="fade">
                                      <p:cBhvr>
                                        <p:cTn id="41" dur="400"/>
                                        <p:tgtEl>
                                          <p:spTgt spid="48">
                                            <p:txEl>
                                              <p:pRg st="0" end="0"/>
                                            </p:txEl>
                                          </p:spTgt>
                                        </p:tgtEl>
                                      </p:cBhvr>
                                    </p:animEffect>
                                    <p:anim calcmode="lin" valueType="num">
                                      <p:cBhvr>
                                        <p:cTn id="42"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43" dur="400" fill="hold"/>
                                        <p:tgtEl>
                                          <p:spTgt spid="48">
                                            <p:txEl>
                                              <p:pRg st="0" end="0"/>
                                            </p:txEl>
                                          </p:spTgt>
                                        </p:tgtEl>
                                        <p:attrNameLst>
                                          <p:attrName>ppt_y</p:attrName>
                                        </p:attrNameLst>
                                      </p:cBhvr>
                                      <p:tavLst>
                                        <p:tav tm="0">
                                          <p:val>
                                            <p:strVal val="#ppt_y+.1"/>
                                          </p:val>
                                        </p:tav>
                                        <p:tav tm="100000">
                                          <p:val>
                                            <p:strVal val="#ppt_y"/>
                                          </p:val>
                                        </p:tav>
                                      </p:tavLst>
                                    </p:anim>
                                  </p:childTnLst>
                                </p:cTn>
                              </p:par>
                              <p:par>
                                <p:cTn id="44" presetID="53" presetClass="entr" presetSubtype="16" fill="hold" grpId="0" nodeType="withEffect">
                                  <p:stCondLst>
                                    <p:cond delay="200"/>
                                  </p:stCondLst>
                                  <p:childTnLst>
                                    <p:set>
                                      <p:cBhvr>
                                        <p:cTn id="45" dur="1" fill="hold">
                                          <p:stCondLst>
                                            <p:cond delay="0"/>
                                          </p:stCondLst>
                                        </p:cTn>
                                        <p:tgtEl>
                                          <p:spTgt spid="49">
                                            <p:txEl>
                                              <p:pRg st="0" end="0"/>
                                            </p:txEl>
                                          </p:spTgt>
                                        </p:tgtEl>
                                        <p:attrNameLst>
                                          <p:attrName>style.visibility</p:attrName>
                                        </p:attrNameLst>
                                      </p:cBhvr>
                                      <p:to>
                                        <p:strVal val="visible"/>
                                      </p:to>
                                    </p:set>
                                    <p:anim calcmode="lin" valueType="num">
                                      <p:cBhvr>
                                        <p:cTn id="46"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49">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50">
                                            <p:txEl>
                                              <p:pRg st="0" end="0"/>
                                            </p:txEl>
                                          </p:spTgt>
                                        </p:tgtEl>
                                        <p:attrNameLst>
                                          <p:attrName>style.visibility</p:attrName>
                                        </p:attrNameLst>
                                      </p:cBhvr>
                                      <p:to>
                                        <p:strVal val="visible"/>
                                      </p:to>
                                    </p:set>
                                    <p:anim calcmode="lin" valueType="num">
                                      <p:cBhvr>
                                        <p:cTn id="51"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50">
                                            <p:txEl>
                                              <p:pRg st="0" end="0"/>
                                            </p:txEl>
                                          </p:spTgt>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71">
                                            <p:txEl>
                                              <p:pRg st="0" end="0"/>
                                            </p:txEl>
                                          </p:spTgt>
                                        </p:tgtEl>
                                        <p:attrNameLst>
                                          <p:attrName>style.visibility</p:attrName>
                                        </p:attrNameLst>
                                      </p:cBhvr>
                                      <p:to>
                                        <p:strVal val="visible"/>
                                      </p:to>
                                    </p:set>
                                    <p:animEffect transition="in" filter="fade">
                                      <p:cBhvr>
                                        <p:cTn id="61" dur="400"/>
                                        <p:tgtEl>
                                          <p:spTgt spid="71">
                                            <p:txEl>
                                              <p:pRg st="0" end="0"/>
                                            </p:txEl>
                                          </p:spTgt>
                                        </p:tgtEl>
                                      </p:cBhvr>
                                    </p:animEffect>
                                    <p:anim calcmode="lin" valueType="num">
                                      <p:cBhvr>
                                        <p:cTn id="62"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71">
                                            <p:txEl>
                                              <p:pRg st="0" end="0"/>
                                            </p:txEl>
                                          </p:spTgt>
                                        </p:tgtEl>
                                        <p:attrNameLst>
                                          <p:attrName>ppt_y</p:attrName>
                                        </p:attrNameLst>
                                      </p:cBhvr>
                                      <p:tavLst>
                                        <p:tav tm="0">
                                          <p:val>
                                            <p:strVal val="#ppt_y+.1"/>
                                          </p:val>
                                        </p:tav>
                                        <p:tav tm="100000">
                                          <p:val>
                                            <p:strVal val="#ppt_y"/>
                                          </p:val>
                                        </p:tav>
                                      </p:tavLst>
                                    </p:anim>
                                  </p:childTnLst>
                                </p:cTn>
                              </p:par>
                              <p:par>
                                <p:cTn id="64" presetID="53" presetClass="entr" presetSubtype="16" fill="hold" grpId="0" nodeType="withEffect">
                                  <p:stCondLst>
                                    <p:cond delay="200"/>
                                  </p:stCondLst>
                                  <p:childTnLst>
                                    <p:set>
                                      <p:cBhvr>
                                        <p:cTn id="65" dur="1" fill="hold">
                                          <p:stCondLst>
                                            <p:cond delay="0"/>
                                          </p:stCondLst>
                                        </p:cTn>
                                        <p:tgtEl>
                                          <p:spTgt spid="72">
                                            <p:txEl>
                                              <p:pRg st="0" end="0"/>
                                            </p:txEl>
                                          </p:spTgt>
                                        </p:tgtEl>
                                        <p:attrNameLst>
                                          <p:attrName>style.visibility</p:attrName>
                                        </p:attrNameLst>
                                      </p:cBhvr>
                                      <p:to>
                                        <p:strVal val="visible"/>
                                      </p:to>
                                    </p:set>
                                    <p:anim calcmode="lin" valueType="num">
                                      <p:cBhvr>
                                        <p:cTn id="66"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72">
                                            <p:txEl>
                                              <p:pRg st="0" end="0"/>
                                            </p:txEl>
                                          </p:spTgt>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73">
                                            <p:txEl>
                                              <p:pRg st="0" end="0"/>
                                            </p:txEl>
                                          </p:spTgt>
                                        </p:tgtEl>
                                        <p:attrNameLst>
                                          <p:attrName>style.visibility</p:attrName>
                                        </p:attrNameLst>
                                      </p:cBhvr>
                                      <p:to>
                                        <p:strVal val="visible"/>
                                      </p:to>
                                    </p:set>
                                    <p:anim calcmode="lin" valueType="num">
                                      <p:cBhvr>
                                        <p:cTn id="71"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73">
                                            <p:txEl>
                                              <p:pRg st="0" end="0"/>
                                            </p:txEl>
                                          </p:spTgt>
                                        </p:tgtEl>
                                      </p:cBhvr>
                                    </p:animEffect>
                                  </p:childTnLst>
                                </p:cTn>
                              </p:par>
                              <p:par>
                                <p:cTn id="74" presetID="53" presetClass="entr" presetSubtype="16" fill="hold" grpId="0" nodeType="withEffect">
                                  <p:stCondLst>
                                    <p:cond delay="800"/>
                                  </p:stCondLst>
                                  <p:childTnLst>
                                    <p:set>
                                      <p:cBhvr>
                                        <p:cTn id="75" dur="1" fill="hold">
                                          <p:stCondLst>
                                            <p:cond delay="0"/>
                                          </p:stCondLst>
                                        </p:cTn>
                                        <p:tgtEl>
                                          <p:spTgt spid="60"/>
                                        </p:tgtEl>
                                        <p:attrNameLst>
                                          <p:attrName>style.visibility</p:attrName>
                                        </p:attrNameLst>
                                      </p:cBhvr>
                                      <p:to>
                                        <p:strVal val="visible"/>
                                      </p:to>
                                    </p:set>
                                    <p:anim calcmode="lin" valueType="num">
                                      <p:cBhvr>
                                        <p:cTn id="76" dur="500" fill="hold"/>
                                        <p:tgtEl>
                                          <p:spTgt spid="60"/>
                                        </p:tgtEl>
                                        <p:attrNameLst>
                                          <p:attrName>ppt_w</p:attrName>
                                        </p:attrNameLst>
                                      </p:cBhvr>
                                      <p:tavLst>
                                        <p:tav tm="0">
                                          <p:val>
                                            <p:fltVal val="0"/>
                                          </p:val>
                                        </p:tav>
                                        <p:tav tm="100000">
                                          <p:val>
                                            <p:strVal val="#ppt_w"/>
                                          </p:val>
                                        </p:tav>
                                      </p:tavLst>
                                    </p:anim>
                                    <p:anim calcmode="lin" valueType="num">
                                      <p:cBhvr>
                                        <p:cTn id="77" dur="500" fill="hold"/>
                                        <p:tgtEl>
                                          <p:spTgt spid="60"/>
                                        </p:tgtEl>
                                        <p:attrNameLst>
                                          <p:attrName>ppt_h</p:attrName>
                                        </p:attrNameLst>
                                      </p:cBhvr>
                                      <p:tavLst>
                                        <p:tav tm="0">
                                          <p:val>
                                            <p:fltVal val="0"/>
                                          </p:val>
                                        </p:tav>
                                        <p:tav tm="100000">
                                          <p:val>
                                            <p:strVal val="#ppt_h"/>
                                          </p:val>
                                        </p:tav>
                                      </p:tavLst>
                                    </p:anim>
                                    <p:animEffect transition="in" filter="fade">
                                      <p:cBhvr>
                                        <p:cTn id="78" dur="500"/>
                                        <p:tgtEl>
                                          <p:spTgt spid="60"/>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82">
                                            <p:txEl>
                                              <p:pRg st="0" end="0"/>
                                            </p:txEl>
                                          </p:spTgt>
                                        </p:tgtEl>
                                        <p:attrNameLst>
                                          <p:attrName>style.visibility</p:attrName>
                                        </p:attrNameLst>
                                      </p:cBhvr>
                                      <p:to>
                                        <p:strVal val="visible"/>
                                      </p:to>
                                    </p:set>
                                    <p:animEffect transition="in" filter="fade">
                                      <p:cBhvr>
                                        <p:cTn id="81" dur="400"/>
                                        <p:tgtEl>
                                          <p:spTgt spid="82">
                                            <p:txEl>
                                              <p:pRg st="0" end="0"/>
                                            </p:txEl>
                                          </p:spTgt>
                                        </p:tgtEl>
                                      </p:cBhvr>
                                    </p:animEffect>
                                    <p:anim calcmode="lin" valueType="num">
                                      <p:cBhvr>
                                        <p:cTn id="82" dur="4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82">
                                            <p:txEl>
                                              <p:pRg st="0" end="0"/>
                                            </p:txEl>
                                          </p:spTgt>
                                        </p:tgtEl>
                                        <p:attrNameLst>
                                          <p:attrName>ppt_y</p:attrName>
                                        </p:attrNameLst>
                                      </p:cBhvr>
                                      <p:tavLst>
                                        <p:tav tm="0">
                                          <p:val>
                                            <p:strVal val="#ppt_y+.1"/>
                                          </p:val>
                                        </p:tav>
                                        <p:tav tm="100000">
                                          <p:val>
                                            <p:strVal val="#ppt_y"/>
                                          </p:val>
                                        </p:tav>
                                      </p:tavLst>
                                    </p:anim>
                                  </p:childTnLst>
                                </p:cTn>
                              </p:par>
                              <p:par>
                                <p:cTn id="84" presetID="53" presetClass="entr" presetSubtype="16" fill="hold" grpId="0" nodeType="withEffect">
                                  <p:stCondLst>
                                    <p:cond delay="200"/>
                                  </p:stCondLst>
                                  <p:childTnLst>
                                    <p:set>
                                      <p:cBhvr>
                                        <p:cTn id="85" dur="1" fill="hold">
                                          <p:stCondLst>
                                            <p:cond delay="0"/>
                                          </p:stCondLst>
                                        </p:cTn>
                                        <p:tgtEl>
                                          <p:spTgt spid="83">
                                            <p:txEl>
                                              <p:pRg st="0" end="0"/>
                                            </p:txEl>
                                          </p:spTgt>
                                        </p:tgtEl>
                                        <p:attrNameLst>
                                          <p:attrName>style.visibility</p:attrName>
                                        </p:attrNameLst>
                                      </p:cBhvr>
                                      <p:to>
                                        <p:strVal val="visible"/>
                                      </p:to>
                                    </p:set>
                                    <p:anim calcmode="lin" valueType="num">
                                      <p:cBhvr>
                                        <p:cTn id="86"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83">
                                            <p:txEl>
                                              <p:pRg st="0" end="0"/>
                                            </p:txEl>
                                          </p:spTgt>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84">
                                            <p:txEl>
                                              <p:pRg st="0" end="0"/>
                                            </p:txEl>
                                          </p:spTgt>
                                        </p:tgtEl>
                                        <p:attrNameLst>
                                          <p:attrName>style.visibility</p:attrName>
                                        </p:attrNameLst>
                                      </p:cBhvr>
                                      <p:to>
                                        <p:strVal val="visible"/>
                                      </p:to>
                                    </p:set>
                                    <p:anim calcmode="lin" valueType="num">
                                      <p:cBhvr>
                                        <p:cTn id="91"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84">
                                            <p:txEl>
                                              <p:pRg st="0" end="0"/>
                                            </p:txEl>
                                          </p:spTgt>
                                        </p:tgtEl>
                                      </p:cBhvr>
                                    </p:animEffect>
                                  </p:childTnLst>
                                </p:cTn>
                              </p:par>
                              <p:par>
                                <p:cTn id="94" presetID="53" presetClass="entr" presetSubtype="16" fill="hold" grpId="0" nodeType="withEffect">
                                  <p:stCondLst>
                                    <p:cond delay="800"/>
                                  </p:stCondLst>
                                  <p:childTnLst>
                                    <p:set>
                                      <p:cBhvr>
                                        <p:cTn id="95" dur="1" fill="hold">
                                          <p:stCondLst>
                                            <p:cond delay="0"/>
                                          </p:stCondLst>
                                        </p:cTn>
                                        <p:tgtEl>
                                          <p:spTgt spid="80"/>
                                        </p:tgtEl>
                                        <p:attrNameLst>
                                          <p:attrName>style.visibility</p:attrName>
                                        </p:attrNameLst>
                                      </p:cBhvr>
                                      <p:to>
                                        <p:strVal val="visible"/>
                                      </p:to>
                                    </p:set>
                                    <p:anim calcmode="lin" valueType="num">
                                      <p:cBhvr>
                                        <p:cTn id="96" dur="500" fill="hold"/>
                                        <p:tgtEl>
                                          <p:spTgt spid="80"/>
                                        </p:tgtEl>
                                        <p:attrNameLst>
                                          <p:attrName>ppt_w</p:attrName>
                                        </p:attrNameLst>
                                      </p:cBhvr>
                                      <p:tavLst>
                                        <p:tav tm="0">
                                          <p:val>
                                            <p:fltVal val="0"/>
                                          </p:val>
                                        </p:tav>
                                        <p:tav tm="100000">
                                          <p:val>
                                            <p:strVal val="#ppt_w"/>
                                          </p:val>
                                        </p:tav>
                                      </p:tavLst>
                                    </p:anim>
                                    <p:anim calcmode="lin" valueType="num">
                                      <p:cBhvr>
                                        <p:cTn id="97" dur="500" fill="hold"/>
                                        <p:tgtEl>
                                          <p:spTgt spid="80"/>
                                        </p:tgtEl>
                                        <p:attrNameLst>
                                          <p:attrName>ppt_h</p:attrName>
                                        </p:attrNameLst>
                                      </p:cBhvr>
                                      <p:tavLst>
                                        <p:tav tm="0">
                                          <p:val>
                                            <p:fltVal val="0"/>
                                          </p:val>
                                        </p:tav>
                                        <p:tav tm="100000">
                                          <p:val>
                                            <p:strVal val="#ppt_h"/>
                                          </p:val>
                                        </p:tav>
                                      </p:tavLst>
                                    </p:anim>
                                    <p:animEffect transition="in" filter="fade">
                                      <p:cBhvr>
                                        <p:cTn id="98" dur="500"/>
                                        <p:tgtEl>
                                          <p:spTgt spid="80"/>
                                        </p:tgtEl>
                                      </p:cBhvr>
                                    </p:animEffect>
                                  </p:childTnLst>
                                </p:cTn>
                              </p:par>
                              <p:par>
                                <p:cTn id="99" presetID="42" presetClass="entr" presetSubtype="0" fill="hold" grpId="0" nodeType="withEffect">
                                  <p:stCondLst>
                                    <p:cond delay="200"/>
                                  </p:stCondLst>
                                  <p:childTnLst>
                                    <p:set>
                                      <p:cBhvr>
                                        <p:cTn id="100" dur="1" fill="hold">
                                          <p:stCondLst>
                                            <p:cond delay="0"/>
                                          </p:stCondLst>
                                        </p:cTn>
                                        <p:tgtEl>
                                          <p:spTgt spid="89">
                                            <p:txEl>
                                              <p:pRg st="0" end="0"/>
                                            </p:txEl>
                                          </p:spTgt>
                                        </p:tgtEl>
                                        <p:attrNameLst>
                                          <p:attrName>style.visibility</p:attrName>
                                        </p:attrNameLst>
                                      </p:cBhvr>
                                      <p:to>
                                        <p:strVal val="visible"/>
                                      </p:to>
                                    </p:set>
                                    <p:animEffect transition="in" filter="fade">
                                      <p:cBhvr>
                                        <p:cTn id="101" dur="400"/>
                                        <p:tgtEl>
                                          <p:spTgt spid="89">
                                            <p:txEl>
                                              <p:pRg st="0" end="0"/>
                                            </p:txEl>
                                          </p:spTgt>
                                        </p:tgtEl>
                                      </p:cBhvr>
                                    </p:animEffect>
                                    <p:anim calcmode="lin" valueType="num">
                                      <p:cBhvr>
                                        <p:cTn id="102"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103" dur="400" fill="hold"/>
                                        <p:tgtEl>
                                          <p:spTgt spid="89">
                                            <p:txEl>
                                              <p:pRg st="0" end="0"/>
                                            </p:txEl>
                                          </p:spTgt>
                                        </p:tgtEl>
                                        <p:attrNameLst>
                                          <p:attrName>ppt_y</p:attrName>
                                        </p:attrNameLst>
                                      </p:cBhvr>
                                      <p:tavLst>
                                        <p:tav tm="0">
                                          <p:val>
                                            <p:strVal val="#ppt_y+.1"/>
                                          </p:val>
                                        </p:tav>
                                        <p:tav tm="100000">
                                          <p:val>
                                            <p:strVal val="#ppt_y"/>
                                          </p:val>
                                        </p:tav>
                                      </p:tavLst>
                                    </p:anim>
                                  </p:childTnLst>
                                </p:cTn>
                              </p:par>
                              <p:par>
                                <p:cTn id="104" presetID="53" presetClass="entr" presetSubtype="16" fill="hold" grpId="0" nodeType="withEffect">
                                  <p:stCondLst>
                                    <p:cond delay="200"/>
                                  </p:stCondLst>
                                  <p:childTnLst>
                                    <p:set>
                                      <p:cBhvr>
                                        <p:cTn id="105" dur="1" fill="hold">
                                          <p:stCondLst>
                                            <p:cond delay="0"/>
                                          </p:stCondLst>
                                        </p:cTn>
                                        <p:tgtEl>
                                          <p:spTgt spid="90">
                                            <p:txEl>
                                              <p:pRg st="0" end="0"/>
                                            </p:txEl>
                                          </p:spTgt>
                                        </p:tgtEl>
                                        <p:attrNameLst>
                                          <p:attrName>style.visibility</p:attrName>
                                        </p:attrNameLst>
                                      </p:cBhvr>
                                      <p:to>
                                        <p:strVal val="visible"/>
                                      </p:to>
                                    </p:set>
                                    <p:anim calcmode="lin" valueType="num">
                                      <p:cBhvr>
                                        <p:cTn id="106" dur="5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90">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91">
                                            <p:txEl>
                                              <p:pRg st="0" end="0"/>
                                            </p:txEl>
                                          </p:spTgt>
                                        </p:tgtEl>
                                        <p:attrNameLst>
                                          <p:attrName>style.visibility</p:attrName>
                                        </p:attrNameLst>
                                      </p:cBhvr>
                                      <p:to>
                                        <p:strVal val="visible"/>
                                      </p:to>
                                    </p:set>
                                    <p:anim calcmode="lin" valueType="num">
                                      <p:cBhvr>
                                        <p:cTn id="111"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91">
                                            <p:txEl>
                                              <p:pRg st="0" end="0"/>
                                            </p:txEl>
                                          </p:spTgt>
                                        </p:tgtEl>
                                      </p:cBhvr>
                                    </p:animEffect>
                                  </p:childTnLst>
                                </p:cTn>
                              </p:par>
                              <p:par>
                                <p:cTn id="114" presetID="53" presetClass="entr" presetSubtype="16" fill="hold" grpId="0" nodeType="withEffect">
                                  <p:stCondLst>
                                    <p:cond delay="800"/>
                                  </p:stCondLst>
                                  <p:childTnLst>
                                    <p:set>
                                      <p:cBhvr>
                                        <p:cTn id="115" dur="1" fill="hold">
                                          <p:stCondLst>
                                            <p:cond delay="0"/>
                                          </p:stCondLst>
                                        </p:cTn>
                                        <p:tgtEl>
                                          <p:spTgt spid="88"/>
                                        </p:tgtEl>
                                        <p:attrNameLst>
                                          <p:attrName>style.visibility</p:attrName>
                                        </p:attrNameLst>
                                      </p:cBhvr>
                                      <p:to>
                                        <p:strVal val="visible"/>
                                      </p:to>
                                    </p:set>
                                    <p:anim calcmode="lin" valueType="num">
                                      <p:cBhvr>
                                        <p:cTn id="116" dur="500" fill="hold"/>
                                        <p:tgtEl>
                                          <p:spTgt spid="88"/>
                                        </p:tgtEl>
                                        <p:attrNameLst>
                                          <p:attrName>ppt_w</p:attrName>
                                        </p:attrNameLst>
                                      </p:cBhvr>
                                      <p:tavLst>
                                        <p:tav tm="0">
                                          <p:val>
                                            <p:fltVal val="0"/>
                                          </p:val>
                                        </p:tav>
                                        <p:tav tm="100000">
                                          <p:val>
                                            <p:strVal val="#ppt_w"/>
                                          </p:val>
                                        </p:tav>
                                      </p:tavLst>
                                    </p:anim>
                                    <p:anim calcmode="lin" valueType="num">
                                      <p:cBhvr>
                                        <p:cTn id="117" dur="500" fill="hold"/>
                                        <p:tgtEl>
                                          <p:spTgt spid="88"/>
                                        </p:tgtEl>
                                        <p:attrNameLst>
                                          <p:attrName>ppt_h</p:attrName>
                                        </p:attrNameLst>
                                      </p:cBhvr>
                                      <p:tavLst>
                                        <p:tav tm="0">
                                          <p:val>
                                            <p:fltVal val="0"/>
                                          </p:val>
                                        </p:tav>
                                        <p:tav tm="100000">
                                          <p:val>
                                            <p:strVal val="#ppt_h"/>
                                          </p:val>
                                        </p:tav>
                                      </p:tavLst>
                                    </p:anim>
                                    <p:animEffect transition="in" filter="fade">
                                      <p:cBhvr>
                                        <p:cTn id="118" dur="500"/>
                                        <p:tgtEl>
                                          <p:spTgt spid="88"/>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94">
                                            <p:txEl>
                                              <p:pRg st="0" end="0"/>
                                            </p:txEl>
                                          </p:spTgt>
                                        </p:tgtEl>
                                        <p:attrNameLst>
                                          <p:attrName>style.visibility</p:attrName>
                                        </p:attrNameLst>
                                      </p:cBhvr>
                                      <p:to>
                                        <p:strVal val="visible"/>
                                      </p:to>
                                    </p:set>
                                    <p:animEffect transition="in" filter="fade">
                                      <p:cBhvr>
                                        <p:cTn id="121" dur="500"/>
                                        <p:tgtEl>
                                          <p:spTgt spid="94">
                                            <p:txEl>
                                              <p:pRg st="0" end="0"/>
                                            </p:txEl>
                                          </p:spTgt>
                                        </p:tgtEl>
                                      </p:cBhvr>
                                    </p:animEffect>
                                  </p:childTnLst>
                                </p:cTn>
                              </p:par>
                              <p:par>
                                <p:cTn id="122" presetID="42" presetClass="entr" presetSubtype="0" fill="hold" grpId="0" nodeType="withEffect">
                                  <p:stCondLst>
                                    <p:cond delay="200"/>
                                  </p:stCondLst>
                                  <p:childTnLst>
                                    <p:set>
                                      <p:cBhvr>
                                        <p:cTn id="123" dur="1" fill="hold">
                                          <p:stCondLst>
                                            <p:cond delay="0"/>
                                          </p:stCondLst>
                                        </p:cTn>
                                        <p:tgtEl>
                                          <p:spTgt spid="95">
                                            <p:txEl>
                                              <p:pRg st="0" end="0"/>
                                            </p:txEl>
                                          </p:spTgt>
                                        </p:tgtEl>
                                        <p:attrNameLst>
                                          <p:attrName>style.visibility</p:attrName>
                                        </p:attrNameLst>
                                      </p:cBhvr>
                                      <p:to>
                                        <p:strVal val="visible"/>
                                      </p:to>
                                    </p:set>
                                    <p:animEffect transition="in" filter="fade">
                                      <p:cBhvr>
                                        <p:cTn id="124" dur="500"/>
                                        <p:tgtEl>
                                          <p:spTgt spid="95">
                                            <p:txEl>
                                              <p:pRg st="0" end="0"/>
                                            </p:txEl>
                                          </p:spTgt>
                                        </p:tgtEl>
                                      </p:cBhvr>
                                    </p:animEffect>
                                    <p:anim calcmode="lin" valueType="num">
                                      <p:cBhvr>
                                        <p:cTn id="125"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126" dur="500" fill="hold"/>
                                        <p:tgtEl>
                                          <p:spTgt spid="9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7" grpId="0" animBg="1"/>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44" grpId="0" animBg="1"/>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5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p:tmplLst>
          <p:tmpl lvl="1">
            <p:tnLst>
              <p:par>
                <p:cTn presetID="53" presetClass="entr" presetSubtype="16"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6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80" grpId="0" animBg="1"/>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400"/>
                        <p:tgtEl>
                          <p:spTgt spid="82"/>
                        </p:tgtEl>
                      </p:cBhvr>
                    </p:animEffect>
                    <p:anim calcmode="lin" valueType="num">
                      <p:cBhvr>
                        <p:cTn dur="400" fill="hold"/>
                        <p:tgtEl>
                          <p:spTgt spid="82"/>
                        </p:tgtEl>
                        <p:attrNameLst>
                          <p:attrName>ppt_x</p:attrName>
                        </p:attrNameLst>
                      </p:cBhvr>
                      <p:tavLst>
                        <p:tav tm="0">
                          <p:val>
                            <p:strVal val="#ppt_x"/>
                          </p:val>
                        </p:tav>
                        <p:tav tm="100000">
                          <p:val>
                            <p:strVal val="#ppt_x"/>
                          </p:val>
                        </p:tav>
                      </p:tavLst>
                    </p:anim>
                    <p:anim calcmode="lin" valueType="num">
                      <p:cBhvr>
                        <p:cTn dur="4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8" grpId="0" animBg="1"/>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P spid="90" grpId="0" build="p">
        <p:tmplLst>
          <p:tmpl lvl="1">
            <p:tnLst>
              <p:par>
                <p:cTn presetID="53" presetClass="entr" presetSubtype="16" fill="hold" nodeType="withEffect">
                  <p:stCondLst>
                    <p:cond delay="200"/>
                  </p:stCondLst>
                  <p:childTnLst>
                    <p:set>
                      <p:cBhvr>
                        <p:cTn dur="1" fill="hold">
                          <p:stCondLst>
                            <p:cond delay="0"/>
                          </p:stCondLst>
                        </p:cTn>
                        <p:tgtEl>
                          <p:spTgt spid="90"/>
                        </p:tgtEl>
                        <p:attrNameLst>
                          <p:attrName>style.visibility</p:attrName>
                        </p:attrNameLst>
                      </p:cBhvr>
                      <p:to>
                        <p:strVal val="visible"/>
                      </p:to>
                    </p:set>
                    <p:anim calcmode="lin" valueType="num">
                      <p:cBhvr>
                        <p:cTn dur="500" fill="hold"/>
                        <p:tgtEl>
                          <p:spTgt spid="90"/>
                        </p:tgtEl>
                        <p:attrNameLst>
                          <p:attrName>ppt_w</p:attrName>
                        </p:attrNameLst>
                      </p:cBhvr>
                      <p:tavLst>
                        <p:tav tm="0">
                          <p:val>
                            <p:fltVal val="0"/>
                          </p:val>
                        </p:tav>
                        <p:tav tm="100000">
                          <p:val>
                            <p:strVal val="#ppt_w"/>
                          </p:val>
                        </p:tav>
                      </p:tavLst>
                    </p:anim>
                    <p:anim calcmode="lin" valueType="num">
                      <p:cBhvr>
                        <p:cTn dur="500" fill="hold"/>
                        <p:tgtEl>
                          <p:spTgt spid="90"/>
                        </p:tgtEl>
                        <p:attrNameLst>
                          <p:attrName>ppt_h</p:attrName>
                        </p:attrNameLst>
                      </p:cBhvr>
                      <p:tavLst>
                        <p:tav tm="0">
                          <p:val>
                            <p:fltVal val="0"/>
                          </p:val>
                        </p:tav>
                        <p:tav tm="100000">
                          <p:val>
                            <p:strVal val="#ppt_h"/>
                          </p:val>
                        </p:tav>
                      </p:tavLst>
                    </p:anim>
                    <p:animEffect transition="in" filter="fade">
                      <p:cBhvr>
                        <p:cTn dur="500"/>
                        <p:tgtEl>
                          <p:spTgt spid="90"/>
                        </p:tgtEl>
                      </p:cBhvr>
                    </p:animEffect>
                  </p:childTnLst>
                </p:cTn>
              </p:par>
            </p:tnLst>
          </p:tmpl>
        </p:tmplLst>
      </p:bldP>
      <p:bldP spid="91" grpId="0" build="p">
        <p:tmplLst>
          <p:tmpl lvl="1">
            <p:tnLst>
              <p:par>
                <p:cTn presetID="53" presetClass="entr" presetSubtype="16" fill="hold" nodeType="withEffect">
                  <p:stCondLst>
                    <p:cond delay="20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P spid="94" grpId="0" build="p">
        <p:tmplLst>
          <p:tmpl lvl="1">
            <p:tnLst>
              <p:par>
                <p:cTn presetID="10" presetClass="entr" presetSubtype="0" fill="hold" nodeType="withEffect">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Arrow</a:t>
            </a:r>
            <a:r>
              <a:rPr lang="es-ES_tradnl" dirty="0"/>
              <a:t> </a:t>
            </a:r>
            <a:r>
              <a:rPr lang="es-ES_tradnl" dirty="0" err="1"/>
              <a:t>Slide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3" name="Group 11118"/>
          <p:cNvGrpSpPr/>
          <p:nvPr userDrawn="1"/>
        </p:nvGrpSpPr>
        <p:grpSpPr>
          <a:xfrm>
            <a:off x="9529" y="2458863"/>
            <a:ext cx="9382851" cy="3038742"/>
            <a:chOff x="0" y="0"/>
            <a:chExt cx="3567112" cy="1155700"/>
          </a:xfrm>
          <a:solidFill>
            <a:schemeClr val="accent1">
              <a:lumMod val="60000"/>
              <a:lumOff val="40000"/>
            </a:schemeClr>
          </a:solidFill>
        </p:grpSpPr>
        <p:sp>
          <p:nvSpPr>
            <p:cNvPr id="34" name="Shape 11116"/>
            <p:cNvSpPr/>
            <p:nvPr/>
          </p:nvSpPr>
          <p:spPr>
            <a:xfrm>
              <a:off x="0" y="-1"/>
              <a:ext cx="747714" cy="1079501"/>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5406"/>
                  </a:lnTo>
                  <a:lnTo>
                    <a:pt x="138" y="0"/>
                  </a:lnTo>
                  <a:lnTo>
                    <a:pt x="0" y="12198"/>
                  </a:lnTo>
                  <a:lnTo>
                    <a:pt x="21417" y="21600"/>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sp>
          <p:nvSpPr>
            <p:cNvPr id="35" name="Shape 11117"/>
            <p:cNvSpPr/>
            <p:nvPr/>
          </p:nvSpPr>
          <p:spPr>
            <a:xfrm>
              <a:off x="741362" y="701675"/>
              <a:ext cx="2825751"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474"/>
                  </a:moveTo>
                  <a:lnTo>
                    <a:pt x="20022" y="3474"/>
                  </a:lnTo>
                  <a:lnTo>
                    <a:pt x="20022" y="0"/>
                  </a:lnTo>
                  <a:lnTo>
                    <a:pt x="21600" y="10800"/>
                  </a:lnTo>
                  <a:lnTo>
                    <a:pt x="20022" y="21600"/>
                  </a:lnTo>
                  <a:lnTo>
                    <a:pt x="20022" y="17975"/>
                  </a:lnTo>
                  <a:lnTo>
                    <a:pt x="0" y="17975"/>
                  </a:lnTo>
                  <a:lnTo>
                    <a:pt x="0" y="3474"/>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grpSp>
      <p:grpSp>
        <p:nvGrpSpPr>
          <p:cNvPr id="36" name="Group 11121"/>
          <p:cNvGrpSpPr/>
          <p:nvPr userDrawn="1"/>
        </p:nvGrpSpPr>
        <p:grpSpPr>
          <a:xfrm>
            <a:off x="9529" y="4886070"/>
            <a:ext cx="11374673" cy="2195576"/>
            <a:chOff x="0" y="0"/>
            <a:chExt cx="4324350" cy="835024"/>
          </a:xfrm>
          <a:solidFill>
            <a:schemeClr val="accent2"/>
          </a:solidFill>
        </p:grpSpPr>
        <p:sp>
          <p:nvSpPr>
            <p:cNvPr id="37" name="Shape 11119"/>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38" name="Shape 11120"/>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9" name="Group 11124"/>
          <p:cNvGrpSpPr/>
          <p:nvPr userDrawn="1"/>
        </p:nvGrpSpPr>
        <p:grpSpPr>
          <a:xfrm>
            <a:off x="9529" y="7172063"/>
            <a:ext cx="12887884" cy="1561114"/>
            <a:chOff x="0" y="0"/>
            <a:chExt cx="5207000" cy="593725"/>
          </a:xfrm>
          <a:solidFill>
            <a:schemeClr val="accent3"/>
          </a:solidFill>
        </p:grpSpPr>
        <p:sp>
          <p:nvSpPr>
            <p:cNvPr id="40" name="Shape 11122"/>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41" name="Shape 11123"/>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2" name="Group 11127"/>
          <p:cNvGrpSpPr/>
          <p:nvPr userDrawn="1"/>
        </p:nvGrpSpPr>
        <p:grpSpPr>
          <a:xfrm>
            <a:off x="9529" y="10319759"/>
            <a:ext cx="9382851" cy="3013698"/>
            <a:chOff x="0" y="0"/>
            <a:chExt cx="3567112" cy="1146175"/>
          </a:xfrm>
          <a:solidFill>
            <a:schemeClr val="accent5"/>
          </a:solidFill>
        </p:grpSpPr>
        <p:sp>
          <p:nvSpPr>
            <p:cNvPr id="43" name="Shape 11125"/>
            <p:cNvSpPr/>
            <p:nvPr/>
          </p:nvSpPr>
          <p:spPr>
            <a:xfrm>
              <a:off x="0" y="73025"/>
              <a:ext cx="747714" cy="1073150"/>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6135"/>
                  </a:lnTo>
                  <a:lnTo>
                    <a:pt x="138" y="21600"/>
                  </a:lnTo>
                  <a:lnTo>
                    <a:pt x="0" y="9458"/>
                  </a:lnTo>
                  <a:lnTo>
                    <a:pt x="21417" y="0"/>
                  </a:lnTo>
                  <a:close/>
                </a:path>
              </a:pathLst>
            </a:custGeom>
            <a:solidFill>
              <a:schemeClr val="accent5">
                <a:lumMod val="75000"/>
              </a:schemeClr>
            </a:solidFill>
            <a:ln w="12700" cap="flat">
              <a:noFill/>
              <a:miter lim="400000"/>
            </a:ln>
            <a:effectLst/>
          </p:spPr>
          <p:txBody>
            <a:bodyPr wrap="square" lIns="0" tIns="0" rIns="0" bIns="0" numCol="1" anchor="t">
              <a:noAutofit/>
            </a:bodyPr>
            <a:lstStyle/>
            <a:p>
              <a:pPr lvl="0"/>
              <a:endParaRPr/>
            </a:p>
          </p:txBody>
        </p:sp>
        <p:sp>
          <p:nvSpPr>
            <p:cNvPr id="45" name="Shape 11126"/>
            <p:cNvSpPr/>
            <p:nvPr/>
          </p:nvSpPr>
          <p:spPr>
            <a:xfrm>
              <a:off x="741362" y="-1"/>
              <a:ext cx="2825751" cy="460376"/>
            </a:xfrm>
            <a:custGeom>
              <a:avLst/>
              <a:gdLst/>
              <a:ahLst/>
              <a:cxnLst>
                <a:cxn ang="0">
                  <a:pos x="wd2" y="hd2"/>
                </a:cxn>
                <a:cxn ang="5400000">
                  <a:pos x="wd2" y="hd2"/>
                </a:cxn>
                <a:cxn ang="10800000">
                  <a:pos x="wd2" y="hd2"/>
                </a:cxn>
                <a:cxn ang="16200000">
                  <a:pos x="wd2" y="hd2"/>
                </a:cxn>
              </a:cxnLst>
              <a:rect l="0" t="0" r="r" b="b"/>
              <a:pathLst>
                <a:path w="21600" h="21600" extrusionOk="0">
                  <a:moveTo>
                    <a:pt x="0" y="3650"/>
                  </a:moveTo>
                  <a:lnTo>
                    <a:pt x="20022" y="3650"/>
                  </a:lnTo>
                  <a:lnTo>
                    <a:pt x="20022" y="0"/>
                  </a:lnTo>
                  <a:lnTo>
                    <a:pt x="21600" y="10949"/>
                  </a:lnTo>
                  <a:lnTo>
                    <a:pt x="20022" y="21600"/>
                  </a:lnTo>
                  <a:lnTo>
                    <a:pt x="20022" y="17727"/>
                  </a:lnTo>
                  <a:lnTo>
                    <a:pt x="0" y="17727"/>
                  </a:lnTo>
                  <a:lnTo>
                    <a:pt x="0" y="3650"/>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6" name="Group 11130"/>
          <p:cNvGrpSpPr/>
          <p:nvPr userDrawn="1"/>
        </p:nvGrpSpPr>
        <p:grpSpPr>
          <a:xfrm>
            <a:off x="9529" y="8887126"/>
            <a:ext cx="11374673" cy="2195576"/>
            <a:chOff x="0" y="0"/>
            <a:chExt cx="4324350" cy="835024"/>
          </a:xfrm>
          <a:solidFill>
            <a:schemeClr val="accent4"/>
          </a:solidFill>
        </p:grpSpPr>
        <p:sp>
          <p:nvSpPr>
            <p:cNvPr id="47" name="Shape 11128"/>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51" name="Shape 11129"/>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
        <p:nvSpPr>
          <p:cNvPr id="52" name="Text Placeholder 7"/>
          <p:cNvSpPr>
            <a:spLocks noGrp="1"/>
          </p:cNvSpPr>
          <p:nvPr>
            <p:ph type="body" sz="quarter" idx="20" hasCustomPrompt="1"/>
          </p:nvPr>
        </p:nvSpPr>
        <p:spPr>
          <a:xfrm>
            <a:off x="9546106" y="4233771"/>
            <a:ext cx="1342273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16" hasCustomPrompt="1"/>
          </p:nvPr>
        </p:nvSpPr>
        <p:spPr>
          <a:xfrm>
            <a:off x="9546106" y="4963591"/>
            <a:ext cx="13422731"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4" name="Text Placeholder 7"/>
          <p:cNvSpPr>
            <a:spLocks noGrp="1"/>
          </p:cNvSpPr>
          <p:nvPr>
            <p:ph type="body" sz="quarter" idx="21" hasCustomPrompt="1"/>
          </p:nvPr>
        </p:nvSpPr>
        <p:spPr>
          <a:xfrm>
            <a:off x="11634448" y="5800823"/>
            <a:ext cx="1133439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2"/>
                </a:solidFill>
                <a:latin typeface="Lato Regular"/>
                <a:cs typeface="Lato Regular"/>
              </a:defRPr>
            </a:lvl1pPr>
          </a:lstStyle>
          <a:p>
            <a:pPr lvl="0"/>
            <a:r>
              <a:rPr lang="es-ES_tradnl" dirty="0" err="1"/>
              <a:t>SubtitleExample</a:t>
            </a:r>
            <a:endParaRPr lang="es-ES_tradnl" dirty="0"/>
          </a:p>
        </p:txBody>
      </p:sp>
      <p:sp>
        <p:nvSpPr>
          <p:cNvPr id="55" name="Text Placeholder 2"/>
          <p:cNvSpPr>
            <a:spLocks noGrp="1"/>
          </p:cNvSpPr>
          <p:nvPr>
            <p:ph type="body" sz="quarter" idx="22" hasCustomPrompt="1"/>
          </p:nvPr>
        </p:nvSpPr>
        <p:spPr>
          <a:xfrm>
            <a:off x="11634448" y="6530643"/>
            <a:ext cx="11334391"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6" name="Text Placeholder 7"/>
          <p:cNvSpPr>
            <a:spLocks noGrp="1"/>
          </p:cNvSpPr>
          <p:nvPr>
            <p:ph type="body" sz="quarter" idx="23" hasCustomPrompt="1"/>
          </p:nvPr>
        </p:nvSpPr>
        <p:spPr>
          <a:xfrm>
            <a:off x="13052786" y="7344123"/>
            <a:ext cx="9916053"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3"/>
                </a:solidFill>
                <a:latin typeface="Lato Regular"/>
                <a:cs typeface="Lato Regular"/>
              </a:defRPr>
            </a:lvl1pPr>
          </a:lstStyle>
          <a:p>
            <a:pPr lvl="0"/>
            <a:r>
              <a:rPr lang="es-ES_tradnl" dirty="0" err="1"/>
              <a:t>SubtitleExample</a:t>
            </a:r>
            <a:endParaRPr lang="es-ES_tradnl" dirty="0"/>
          </a:p>
        </p:txBody>
      </p:sp>
      <p:sp>
        <p:nvSpPr>
          <p:cNvPr id="57" name="Text Placeholder 2"/>
          <p:cNvSpPr>
            <a:spLocks noGrp="1"/>
          </p:cNvSpPr>
          <p:nvPr>
            <p:ph type="body" sz="quarter" idx="24" hasCustomPrompt="1"/>
          </p:nvPr>
        </p:nvSpPr>
        <p:spPr>
          <a:xfrm>
            <a:off x="13052786" y="8073943"/>
            <a:ext cx="9916053"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a:t>
            </a:r>
            <a:r>
              <a:rPr lang="en-US" dirty="0" err="1"/>
              <a:t>nec</a:t>
            </a:r>
            <a:r>
              <a:rPr lang="en-US" dirty="0"/>
              <a:t>.</a:t>
            </a:r>
          </a:p>
        </p:txBody>
      </p:sp>
      <p:sp>
        <p:nvSpPr>
          <p:cNvPr id="61" name="Text Placeholder 7"/>
          <p:cNvSpPr>
            <a:spLocks noGrp="1"/>
          </p:cNvSpPr>
          <p:nvPr>
            <p:ph type="body" sz="quarter" idx="25" hasCustomPrompt="1"/>
          </p:nvPr>
        </p:nvSpPr>
        <p:spPr>
          <a:xfrm>
            <a:off x="11634449" y="8845345"/>
            <a:ext cx="11334389"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4"/>
                </a:solidFill>
                <a:latin typeface="Lato Regular"/>
                <a:cs typeface="Lato Regular"/>
              </a:defRPr>
            </a:lvl1pPr>
          </a:lstStyle>
          <a:p>
            <a:pPr lvl="0"/>
            <a:r>
              <a:rPr lang="es-ES_tradnl" dirty="0" err="1"/>
              <a:t>SubtitleExample</a:t>
            </a:r>
            <a:endParaRPr lang="es-ES_tradnl" dirty="0"/>
          </a:p>
        </p:txBody>
      </p:sp>
      <p:sp>
        <p:nvSpPr>
          <p:cNvPr id="62" name="Text Placeholder 2"/>
          <p:cNvSpPr>
            <a:spLocks noGrp="1"/>
          </p:cNvSpPr>
          <p:nvPr>
            <p:ph type="body" sz="quarter" idx="26" hasCustomPrompt="1"/>
          </p:nvPr>
        </p:nvSpPr>
        <p:spPr>
          <a:xfrm>
            <a:off x="11634449" y="9575165"/>
            <a:ext cx="11334389"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63" name="Text Placeholder 7"/>
          <p:cNvSpPr>
            <a:spLocks noGrp="1"/>
          </p:cNvSpPr>
          <p:nvPr>
            <p:ph type="body" sz="quarter" idx="27" hasCustomPrompt="1"/>
          </p:nvPr>
        </p:nvSpPr>
        <p:spPr>
          <a:xfrm>
            <a:off x="9546113" y="10386293"/>
            <a:ext cx="1342272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64" name="Text Placeholder 2"/>
          <p:cNvSpPr>
            <a:spLocks noGrp="1"/>
          </p:cNvSpPr>
          <p:nvPr>
            <p:ph type="body" sz="quarter" idx="28" hasCustomPrompt="1"/>
          </p:nvPr>
        </p:nvSpPr>
        <p:spPr>
          <a:xfrm>
            <a:off x="9546113" y="11116113"/>
            <a:ext cx="13422725"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Tree>
    <p:extLst>
      <p:ext uri="{BB962C8B-B14F-4D97-AF65-F5344CB8AC3E}">
        <p14:creationId xmlns:p14="http://schemas.microsoft.com/office/powerpoint/2010/main" val="97608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52">
                                            <p:txEl>
                                              <p:pRg st="0" end="0"/>
                                            </p:txEl>
                                          </p:spTgt>
                                        </p:tgtEl>
                                        <p:attrNameLst>
                                          <p:attrName>style.visibility</p:attrName>
                                        </p:attrNameLst>
                                      </p:cBhvr>
                                      <p:to>
                                        <p:strVal val="visible"/>
                                      </p:to>
                                    </p:set>
                                    <p:anim calcmode="lin" valueType="num">
                                      <p:cBhvr>
                                        <p:cTn id="21"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52">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53">
                                            <p:txEl>
                                              <p:pRg st="0" end="0"/>
                                            </p:txEl>
                                          </p:spTgt>
                                        </p:tgtEl>
                                        <p:attrNameLst>
                                          <p:attrName>style.visibility</p:attrName>
                                        </p:attrNameLst>
                                      </p:cBhvr>
                                      <p:to>
                                        <p:strVal val="visible"/>
                                      </p:to>
                                    </p:set>
                                    <p:anim calcmode="lin" valueType="num">
                                      <p:cBhvr>
                                        <p:cTn id="26"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53">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54">
                                            <p:txEl>
                                              <p:pRg st="0" end="0"/>
                                            </p:txEl>
                                          </p:spTgt>
                                        </p:tgtEl>
                                        <p:attrNameLst>
                                          <p:attrName>style.visibility</p:attrName>
                                        </p:attrNameLst>
                                      </p:cBhvr>
                                      <p:to>
                                        <p:strVal val="visible"/>
                                      </p:to>
                                    </p:set>
                                    <p:anim calcmode="lin" valueType="num">
                                      <p:cBhvr>
                                        <p:cTn id="31"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5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55">
                                            <p:txEl>
                                              <p:pRg st="0" end="0"/>
                                            </p:txEl>
                                          </p:spTgt>
                                        </p:tgtEl>
                                        <p:attrNameLst>
                                          <p:attrName>style.visibility</p:attrName>
                                        </p:attrNameLst>
                                      </p:cBhvr>
                                      <p:to>
                                        <p:strVal val="visible"/>
                                      </p:to>
                                    </p:set>
                                    <p:anim calcmode="lin" valueType="num">
                                      <p:cBhvr>
                                        <p:cTn id="3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55">
                                            <p:txEl>
                                              <p:pRg st="0" end="0"/>
                                            </p:txEl>
                                          </p:spTgt>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56">
                                            <p:txEl>
                                              <p:pRg st="0" end="0"/>
                                            </p:txEl>
                                          </p:spTgt>
                                        </p:tgtEl>
                                        <p:attrNameLst>
                                          <p:attrName>style.visibility</p:attrName>
                                        </p:attrNameLst>
                                      </p:cBhvr>
                                      <p:to>
                                        <p:strVal val="visible"/>
                                      </p:to>
                                    </p:set>
                                    <p:anim calcmode="lin" valueType="num">
                                      <p:cBhvr>
                                        <p:cTn id="41"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5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57">
                                            <p:txEl>
                                              <p:pRg st="0" end="0"/>
                                            </p:txEl>
                                          </p:spTgt>
                                        </p:tgtEl>
                                        <p:attrNameLst>
                                          <p:attrName>style.visibility</p:attrName>
                                        </p:attrNameLst>
                                      </p:cBhvr>
                                      <p:to>
                                        <p:strVal val="visible"/>
                                      </p:to>
                                    </p:set>
                                    <p:anim calcmode="lin" valueType="num">
                                      <p:cBhvr>
                                        <p:cTn id="46"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57">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61">
                                            <p:txEl>
                                              <p:pRg st="0" end="0"/>
                                            </p:txEl>
                                          </p:spTgt>
                                        </p:tgtEl>
                                        <p:attrNameLst>
                                          <p:attrName>style.visibility</p:attrName>
                                        </p:attrNameLst>
                                      </p:cBhvr>
                                      <p:to>
                                        <p:strVal val="visible"/>
                                      </p:to>
                                    </p:set>
                                    <p:anim calcmode="lin" valueType="num">
                                      <p:cBhvr>
                                        <p:cTn id="51"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61">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62">
                                            <p:txEl>
                                              <p:pRg st="0" end="0"/>
                                            </p:txEl>
                                          </p:spTgt>
                                        </p:tgtEl>
                                        <p:attrNameLst>
                                          <p:attrName>style.visibility</p:attrName>
                                        </p:attrNameLst>
                                      </p:cBhvr>
                                      <p:to>
                                        <p:strVal val="visible"/>
                                      </p:to>
                                    </p:set>
                                    <p:anim calcmode="lin" valueType="num">
                                      <p:cBhvr>
                                        <p:cTn id="56"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62">
                                            <p:txEl>
                                              <p:pRg st="0" end="0"/>
                                            </p:txEl>
                                          </p:spTgt>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63">
                                            <p:txEl>
                                              <p:pRg st="0" end="0"/>
                                            </p:txEl>
                                          </p:spTgt>
                                        </p:tgtEl>
                                        <p:attrNameLst>
                                          <p:attrName>style.visibility</p:attrName>
                                        </p:attrNameLst>
                                      </p:cBhvr>
                                      <p:to>
                                        <p:strVal val="visible"/>
                                      </p:to>
                                    </p:set>
                                    <p:anim calcmode="lin" valueType="num">
                                      <p:cBhvr>
                                        <p:cTn id="61"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63">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64">
                                            <p:txEl>
                                              <p:pRg st="0" end="0"/>
                                            </p:txEl>
                                          </p:spTgt>
                                        </p:tgtEl>
                                        <p:attrNameLst>
                                          <p:attrName>style.visibility</p:attrName>
                                        </p:attrNameLst>
                                      </p:cBhvr>
                                      <p:to>
                                        <p:strVal val="visible"/>
                                      </p:to>
                                    </p:set>
                                    <p:anim calcmode="lin" valueType="num">
                                      <p:cBhvr>
                                        <p:cTn id="66"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52" grpId="0" build="p">
        <p:tmplLst>
          <p:tmpl lvl="1">
            <p:tnLst>
              <p:par>
                <p:cTn presetID="5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build="p">
        <p:tmplLst>
          <p:tmpl lvl="1">
            <p:tnLst>
              <p:par>
                <p:cTn presetID="53" presetClass="entr" presetSubtype="16"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61" grpId="0" build="p">
        <p:tmplLst>
          <p:tmpl lvl="1">
            <p:tnLst>
              <p:par>
                <p:cTn presetID="53" presetClass="entr" presetSubtype="16"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Arrow</a:t>
            </a:r>
            <a:r>
              <a:rPr lang="es-ES_tradnl" dirty="0"/>
              <a:t> </a:t>
            </a:r>
            <a:r>
              <a:rPr lang="es-ES_tradnl" dirty="0" err="1"/>
              <a:t>Slide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6" name="Group 11121"/>
          <p:cNvGrpSpPr/>
          <p:nvPr userDrawn="1"/>
        </p:nvGrpSpPr>
        <p:grpSpPr>
          <a:xfrm>
            <a:off x="9529" y="4886070"/>
            <a:ext cx="11374673" cy="2195576"/>
            <a:chOff x="0" y="0"/>
            <a:chExt cx="4324350" cy="835024"/>
          </a:xfrm>
          <a:solidFill>
            <a:schemeClr val="accent2"/>
          </a:solidFill>
        </p:grpSpPr>
        <p:sp>
          <p:nvSpPr>
            <p:cNvPr id="37" name="Shape 11119"/>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38" name="Shape 11120"/>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9" name="Group 11124"/>
          <p:cNvGrpSpPr/>
          <p:nvPr userDrawn="1"/>
        </p:nvGrpSpPr>
        <p:grpSpPr>
          <a:xfrm>
            <a:off x="9529" y="7172063"/>
            <a:ext cx="12887884" cy="1561114"/>
            <a:chOff x="0" y="0"/>
            <a:chExt cx="5207000" cy="593725"/>
          </a:xfrm>
          <a:solidFill>
            <a:schemeClr val="accent3"/>
          </a:solidFill>
        </p:grpSpPr>
        <p:sp>
          <p:nvSpPr>
            <p:cNvPr id="40" name="Shape 11122"/>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41" name="Shape 11123"/>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6" name="Group 11130"/>
          <p:cNvGrpSpPr/>
          <p:nvPr userDrawn="1"/>
        </p:nvGrpSpPr>
        <p:grpSpPr>
          <a:xfrm>
            <a:off x="9529" y="8887126"/>
            <a:ext cx="11374673" cy="2195576"/>
            <a:chOff x="0" y="0"/>
            <a:chExt cx="4324350" cy="835024"/>
          </a:xfrm>
          <a:solidFill>
            <a:schemeClr val="accent4"/>
          </a:solidFill>
        </p:grpSpPr>
        <p:sp>
          <p:nvSpPr>
            <p:cNvPr id="47" name="Shape 11128"/>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51" name="Shape 11129"/>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
        <p:nvSpPr>
          <p:cNvPr id="54" name="Text Placeholder 7"/>
          <p:cNvSpPr>
            <a:spLocks noGrp="1"/>
          </p:cNvSpPr>
          <p:nvPr>
            <p:ph type="body" sz="quarter" idx="21" hasCustomPrompt="1"/>
          </p:nvPr>
        </p:nvSpPr>
        <p:spPr>
          <a:xfrm>
            <a:off x="11634448" y="5800823"/>
            <a:ext cx="1133439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2"/>
                </a:solidFill>
                <a:latin typeface="Lato Regular"/>
                <a:cs typeface="Lato Regular"/>
              </a:defRPr>
            </a:lvl1pPr>
          </a:lstStyle>
          <a:p>
            <a:pPr lvl="0"/>
            <a:r>
              <a:rPr lang="es-ES_tradnl" dirty="0" err="1"/>
              <a:t>SubtitleExample</a:t>
            </a:r>
            <a:endParaRPr lang="es-ES_tradnl" dirty="0"/>
          </a:p>
        </p:txBody>
      </p:sp>
      <p:sp>
        <p:nvSpPr>
          <p:cNvPr id="55" name="Text Placeholder 2"/>
          <p:cNvSpPr>
            <a:spLocks noGrp="1"/>
          </p:cNvSpPr>
          <p:nvPr>
            <p:ph type="body" sz="quarter" idx="22" hasCustomPrompt="1"/>
          </p:nvPr>
        </p:nvSpPr>
        <p:spPr>
          <a:xfrm>
            <a:off x="11634448" y="6530643"/>
            <a:ext cx="11334391"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6" name="Text Placeholder 7"/>
          <p:cNvSpPr>
            <a:spLocks noGrp="1"/>
          </p:cNvSpPr>
          <p:nvPr>
            <p:ph type="body" sz="quarter" idx="23" hasCustomPrompt="1"/>
          </p:nvPr>
        </p:nvSpPr>
        <p:spPr>
          <a:xfrm>
            <a:off x="13052786" y="7344123"/>
            <a:ext cx="9916053"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3"/>
                </a:solidFill>
                <a:latin typeface="Lato Regular"/>
                <a:cs typeface="Lato Regular"/>
              </a:defRPr>
            </a:lvl1pPr>
          </a:lstStyle>
          <a:p>
            <a:pPr lvl="0"/>
            <a:r>
              <a:rPr lang="es-ES_tradnl" dirty="0" err="1"/>
              <a:t>SubtitleExample</a:t>
            </a:r>
            <a:endParaRPr lang="es-ES_tradnl" dirty="0"/>
          </a:p>
        </p:txBody>
      </p:sp>
      <p:sp>
        <p:nvSpPr>
          <p:cNvPr id="57" name="Text Placeholder 2"/>
          <p:cNvSpPr>
            <a:spLocks noGrp="1"/>
          </p:cNvSpPr>
          <p:nvPr>
            <p:ph type="body" sz="quarter" idx="24" hasCustomPrompt="1"/>
          </p:nvPr>
        </p:nvSpPr>
        <p:spPr>
          <a:xfrm>
            <a:off x="13052786" y="8073943"/>
            <a:ext cx="9916053"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a:t>
            </a:r>
            <a:r>
              <a:rPr lang="en-US" dirty="0" err="1"/>
              <a:t>nec</a:t>
            </a:r>
            <a:r>
              <a:rPr lang="en-US" dirty="0"/>
              <a:t>.</a:t>
            </a:r>
          </a:p>
        </p:txBody>
      </p:sp>
      <p:sp>
        <p:nvSpPr>
          <p:cNvPr id="61" name="Text Placeholder 7"/>
          <p:cNvSpPr>
            <a:spLocks noGrp="1"/>
          </p:cNvSpPr>
          <p:nvPr>
            <p:ph type="body" sz="quarter" idx="25" hasCustomPrompt="1"/>
          </p:nvPr>
        </p:nvSpPr>
        <p:spPr>
          <a:xfrm>
            <a:off x="11634449" y="8845345"/>
            <a:ext cx="11334389"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4"/>
                </a:solidFill>
                <a:latin typeface="Lato Regular"/>
                <a:cs typeface="Lato Regular"/>
              </a:defRPr>
            </a:lvl1pPr>
          </a:lstStyle>
          <a:p>
            <a:pPr lvl="0"/>
            <a:r>
              <a:rPr lang="es-ES_tradnl" dirty="0" err="1"/>
              <a:t>SubtitleExample</a:t>
            </a:r>
            <a:endParaRPr lang="es-ES_tradnl" dirty="0"/>
          </a:p>
        </p:txBody>
      </p:sp>
      <p:sp>
        <p:nvSpPr>
          <p:cNvPr id="62" name="Text Placeholder 2"/>
          <p:cNvSpPr>
            <a:spLocks noGrp="1"/>
          </p:cNvSpPr>
          <p:nvPr>
            <p:ph type="body" sz="quarter" idx="26" hasCustomPrompt="1"/>
          </p:nvPr>
        </p:nvSpPr>
        <p:spPr>
          <a:xfrm>
            <a:off x="11634449" y="9575165"/>
            <a:ext cx="11334389"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Tree>
    <p:extLst>
      <p:ext uri="{BB962C8B-B14F-4D97-AF65-F5344CB8AC3E}">
        <p14:creationId xmlns:p14="http://schemas.microsoft.com/office/powerpoint/2010/main" val="97351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54">
                                            <p:txEl>
                                              <p:pRg st="0" end="0"/>
                                            </p:txEl>
                                          </p:spTgt>
                                        </p:tgtEl>
                                        <p:attrNameLst>
                                          <p:attrName>style.visibility</p:attrName>
                                        </p:attrNameLst>
                                      </p:cBhvr>
                                      <p:to>
                                        <p:strVal val="visible"/>
                                      </p:to>
                                    </p:set>
                                    <p:anim calcmode="lin" valueType="num">
                                      <p:cBhvr>
                                        <p:cTn id="21"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54">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55">
                                            <p:txEl>
                                              <p:pRg st="0" end="0"/>
                                            </p:txEl>
                                          </p:spTgt>
                                        </p:tgtEl>
                                        <p:attrNameLst>
                                          <p:attrName>style.visibility</p:attrName>
                                        </p:attrNameLst>
                                      </p:cBhvr>
                                      <p:to>
                                        <p:strVal val="visible"/>
                                      </p:to>
                                    </p:set>
                                    <p:anim calcmode="lin" valueType="num">
                                      <p:cBhvr>
                                        <p:cTn id="2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55">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56">
                                            <p:txEl>
                                              <p:pRg st="0" end="0"/>
                                            </p:txEl>
                                          </p:spTgt>
                                        </p:tgtEl>
                                        <p:attrNameLst>
                                          <p:attrName>style.visibility</p:attrName>
                                        </p:attrNameLst>
                                      </p:cBhvr>
                                      <p:to>
                                        <p:strVal val="visible"/>
                                      </p:to>
                                    </p:set>
                                    <p:anim calcmode="lin" valueType="num">
                                      <p:cBhvr>
                                        <p:cTn id="31"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56">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57">
                                            <p:txEl>
                                              <p:pRg st="0" end="0"/>
                                            </p:txEl>
                                          </p:spTgt>
                                        </p:tgtEl>
                                        <p:attrNameLst>
                                          <p:attrName>style.visibility</p:attrName>
                                        </p:attrNameLst>
                                      </p:cBhvr>
                                      <p:to>
                                        <p:strVal val="visible"/>
                                      </p:to>
                                    </p:set>
                                    <p:anim calcmode="lin" valueType="num">
                                      <p:cBhvr>
                                        <p:cTn id="36"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57">
                                            <p:txEl>
                                              <p:pRg st="0" end="0"/>
                                            </p:txEl>
                                          </p:spTgt>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61">
                                            <p:txEl>
                                              <p:pRg st="0" end="0"/>
                                            </p:txEl>
                                          </p:spTgt>
                                        </p:tgtEl>
                                        <p:attrNameLst>
                                          <p:attrName>style.visibility</p:attrName>
                                        </p:attrNameLst>
                                      </p:cBhvr>
                                      <p:to>
                                        <p:strVal val="visible"/>
                                      </p:to>
                                    </p:set>
                                    <p:anim calcmode="lin" valueType="num">
                                      <p:cBhvr>
                                        <p:cTn id="41"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61">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62">
                                            <p:txEl>
                                              <p:pRg st="0" end="0"/>
                                            </p:txEl>
                                          </p:spTgt>
                                        </p:tgtEl>
                                        <p:attrNameLst>
                                          <p:attrName>style.visibility</p:attrName>
                                        </p:attrNameLst>
                                      </p:cBhvr>
                                      <p:to>
                                        <p:strVal val="visible"/>
                                      </p:to>
                                    </p:set>
                                    <p:anim calcmode="lin" valueType="num">
                                      <p:cBhvr>
                                        <p:cTn id="46"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61" grpId="0" build="p">
        <p:tmplLst>
          <p:tmpl lvl="1">
            <p:tnLst>
              <p:par>
                <p:cTn presetID="53" presetClass="entr" presetSubtype="16"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Five circles diagram">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Cycle</a:t>
            </a:r>
            <a:r>
              <a:rPr lang="es-ES_tradnl" dirty="0"/>
              <a:t>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2" name="Diagram 1"/>
          <p:cNvGraphicFramePr/>
          <p:nvPr userDrawn="1">
            <p:extLst>
              <p:ext uri="{D42A27DB-BD31-4B8C-83A1-F6EECF244321}">
                <p14:modId xmlns:p14="http://schemas.microsoft.com/office/powerpoint/2010/main" val="1977028859"/>
              </p:ext>
            </p:extLst>
          </p:nvPr>
        </p:nvGraphicFramePr>
        <p:xfrm>
          <a:off x="6378413" y="2713373"/>
          <a:ext cx="11630351" cy="7750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2" name="Text Placeholder 2"/>
          <p:cNvSpPr>
            <a:spLocks noGrp="1"/>
          </p:cNvSpPr>
          <p:nvPr>
            <p:ph type="body" sz="quarter" idx="17" hasCustomPrompt="1"/>
          </p:nvPr>
        </p:nvSpPr>
        <p:spPr>
          <a:xfrm>
            <a:off x="11286051" y="331128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3" name="Text Placeholder 2"/>
          <p:cNvSpPr>
            <a:spLocks noGrp="1"/>
          </p:cNvSpPr>
          <p:nvPr>
            <p:ph type="body" sz="quarter" idx="18" hasCustomPrompt="1"/>
          </p:nvPr>
        </p:nvSpPr>
        <p:spPr>
          <a:xfrm>
            <a:off x="14135030"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4" name="Text Placeholder 2"/>
          <p:cNvSpPr>
            <a:spLocks noGrp="1"/>
          </p:cNvSpPr>
          <p:nvPr>
            <p:ph type="body" sz="quarter" idx="19" hasCustomPrompt="1"/>
          </p:nvPr>
        </p:nvSpPr>
        <p:spPr>
          <a:xfrm>
            <a:off x="13018540" y="8757269"/>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5" name="Text Placeholder 2"/>
          <p:cNvSpPr>
            <a:spLocks noGrp="1"/>
          </p:cNvSpPr>
          <p:nvPr>
            <p:ph type="body" sz="quarter" idx="20" hasCustomPrompt="1"/>
          </p:nvPr>
        </p:nvSpPr>
        <p:spPr>
          <a:xfrm>
            <a:off x="9501442" y="8776513"/>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6" name="Text Placeholder 2"/>
          <p:cNvSpPr>
            <a:spLocks noGrp="1"/>
          </p:cNvSpPr>
          <p:nvPr>
            <p:ph type="body" sz="quarter" idx="21" hasCustomPrompt="1"/>
          </p:nvPr>
        </p:nvSpPr>
        <p:spPr>
          <a:xfrm>
            <a:off x="8423447"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9" name="Text Placeholder 7"/>
          <p:cNvSpPr>
            <a:spLocks noGrp="1"/>
          </p:cNvSpPr>
          <p:nvPr>
            <p:ph type="body" sz="quarter" idx="13" hasCustomPrompt="1"/>
          </p:nvPr>
        </p:nvSpPr>
        <p:spPr>
          <a:xfrm>
            <a:off x="208365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3" name="Text Placeholder 2"/>
          <p:cNvSpPr>
            <a:spLocks noGrp="1"/>
          </p:cNvSpPr>
          <p:nvPr>
            <p:ph type="body" sz="quarter" idx="22" hasCustomPrompt="1"/>
          </p:nvPr>
        </p:nvSpPr>
        <p:spPr>
          <a:xfrm>
            <a:off x="2083654"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4" name="Text Placeholder 7"/>
          <p:cNvSpPr>
            <a:spLocks noGrp="1"/>
          </p:cNvSpPr>
          <p:nvPr>
            <p:ph type="body" sz="quarter" idx="23" hasCustomPrompt="1"/>
          </p:nvPr>
        </p:nvSpPr>
        <p:spPr>
          <a:xfrm>
            <a:off x="363216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6"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7"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48323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53" presetClass="entr" presetSubtype="16" fill="hold" grpId="0" nodeType="afterEffect">
                                  <p:stCondLst>
                                    <p:cond delay="0"/>
                                  </p:stCondLst>
                                  <p:childTnLst>
                                    <p:set>
                                      <p:cBhvr>
                                        <p:cTn id="21" dur="1" fill="hold">
                                          <p:stCondLst>
                                            <p:cond delay="0"/>
                                          </p:stCondLst>
                                        </p:cTn>
                                        <p:tgtEl>
                                          <p:spTgt spid="2">
                                            <p:graphicEl>
                                              <a:dgm id="{7822E12D-5589-5641-8968-2C60F278AFCE}"/>
                                            </p:graphicEl>
                                          </p:spTgt>
                                        </p:tgtEl>
                                        <p:attrNameLst>
                                          <p:attrName>style.visibility</p:attrName>
                                        </p:attrNameLst>
                                      </p:cBhvr>
                                      <p:to>
                                        <p:strVal val="visible"/>
                                      </p:to>
                                    </p:set>
                                    <p:anim calcmode="lin" valueType="num">
                                      <p:cBhvr>
                                        <p:cTn id="22" dur="200" fill="hold"/>
                                        <p:tgtEl>
                                          <p:spTgt spid="2">
                                            <p:graphicEl>
                                              <a:dgm id="{7822E12D-5589-5641-8968-2C60F278AFCE}"/>
                                            </p:graphicEl>
                                          </p:spTgt>
                                        </p:tgtEl>
                                        <p:attrNameLst>
                                          <p:attrName>ppt_w</p:attrName>
                                        </p:attrNameLst>
                                      </p:cBhvr>
                                      <p:tavLst>
                                        <p:tav tm="0">
                                          <p:val>
                                            <p:fltVal val="0"/>
                                          </p:val>
                                        </p:tav>
                                        <p:tav tm="100000">
                                          <p:val>
                                            <p:strVal val="#ppt_w"/>
                                          </p:val>
                                        </p:tav>
                                      </p:tavLst>
                                    </p:anim>
                                    <p:anim calcmode="lin" valueType="num">
                                      <p:cBhvr>
                                        <p:cTn id="23" dur="200" fill="hold"/>
                                        <p:tgtEl>
                                          <p:spTgt spid="2">
                                            <p:graphicEl>
                                              <a:dgm id="{7822E12D-5589-5641-8968-2C60F278AFCE}"/>
                                            </p:graphicEl>
                                          </p:spTgt>
                                        </p:tgtEl>
                                        <p:attrNameLst>
                                          <p:attrName>ppt_h</p:attrName>
                                        </p:attrNameLst>
                                      </p:cBhvr>
                                      <p:tavLst>
                                        <p:tav tm="0">
                                          <p:val>
                                            <p:fltVal val="0"/>
                                          </p:val>
                                        </p:tav>
                                        <p:tav tm="100000">
                                          <p:val>
                                            <p:strVal val="#ppt_h"/>
                                          </p:val>
                                        </p:tav>
                                      </p:tavLst>
                                    </p:anim>
                                    <p:animEffect transition="in" filter="fade">
                                      <p:cBhvr>
                                        <p:cTn id="24" dur="200"/>
                                        <p:tgtEl>
                                          <p:spTgt spid="2">
                                            <p:graphicEl>
                                              <a:dgm id="{7822E12D-5589-5641-8968-2C60F278AFC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graphicEl>
                                              <a:dgm id="{F09DF994-6F8E-5B4D-ABFB-382DF50DFC53}"/>
                                            </p:graphicEl>
                                          </p:spTgt>
                                        </p:tgtEl>
                                        <p:attrNameLst>
                                          <p:attrName>style.visibility</p:attrName>
                                        </p:attrNameLst>
                                      </p:cBhvr>
                                      <p:to>
                                        <p:strVal val="visible"/>
                                      </p:to>
                                    </p:set>
                                    <p:anim calcmode="lin" valueType="num">
                                      <p:cBhvr>
                                        <p:cTn id="29" dur="200" fill="hold"/>
                                        <p:tgtEl>
                                          <p:spTgt spid="2">
                                            <p:graphicEl>
                                              <a:dgm id="{F09DF994-6F8E-5B4D-ABFB-382DF50DFC53}"/>
                                            </p:graphicEl>
                                          </p:spTgt>
                                        </p:tgtEl>
                                        <p:attrNameLst>
                                          <p:attrName>ppt_w</p:attrName>
                                        </p:attrNameLst>
                                      </p:cBhvr>
                                      <p:tavLst>
                                        <p:tav tm="0">
                                          <p:val>
                                            <p:fltVal val="0"/>
                                          </p:val>
                                        </p:tav>
                                        <p:tav tm="100000">
                                          <p:val>
                                            <p:strVal val="#ppt_w"/>
                                          </p:val>
                                        </p:tav>
                                      </p:tavLst>
                                    </p:anim>
                                    <p:anim calcmode="lin" valueType="num">
                                      <p:cBhvr>
                                        <p:cTn id="30" dur="200" fill="hold"/>
                                        <p:tgtEl>
                                          <p:spTgt spid="2">
                                            <p:graphicEl>
                                              <a:dgm id="{F09DF994-6F8E-5B4D-ABFB-382DF50DFC53}"/>
                                            </p:graphicEl>
                                          </p:spTgt>
                                        </p:tgtEl>
                                        <p:attrNameLst>
                                          <p:attrName>ppt_h</p:attrName>
                                        </p:attrNameLst>
                                      </p:cBhvr>
                                      <p:tavLst>
                                        <p:tav tm="0">
                                          <p:val>
                                            <p:fltVal val="0"/>
                                          </p:val>
                                        </p:tav>
                                        <p:tav tm="100000">
                                          <p:val>
                                            <p:strVal val="#ppt_h"/>
                                          </p:val>
                                        </p:tav>
                                      </p:tavLst>
                                    </p:anim>
                                    <p:animEffect transition="in" filter="fade">
                                      <p:cBhvr>
                                        <p:cTn id="31" dur="200"/>
                                        <p:tgtEl>
                                          <p:spTgt spid="2">
                                            <p:graphicEl>
                                              <a:dgm id="{F09DF994-6F8E-5B4D-ABFB-382DF50DFC53}"/>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
                                            <p:graphicEl>
                                              <a:dgm id="{C073FDA0-EACE-5A43-8600-63F382AFB715}"/>
                                            </p:graphicEl>
                                          </p:spTgt>
                                        </p:tgtEl>
                                        <p:attrNameLst>
                                          <p:attrName>style.visibility</p:attrName>
                                        </p:attrNameLst>
                                      </p:cBhvr>
                                      <p:to>
                                        <p:strVal val="visible"/>
                                      </p:to>
                                    </p:set>
                                    <p:anim calcmode="lin" valueType="num">
                                      <p:cBhvr>
                                        <p:cTn id="34" dur="200" fill="hold"/>
                                        <p:tgtEl>
                                          <p:spTgt spid="2">
                                            <p:graphicEl>
                                              <a:dgm id="{C073FDA0-EACE-5A43-8600-63F382AFB715}"/>
                                            </p:graphicEl>
                                          </p:spTgt>
                                        </p:tgtEl>
                                        <p:attrNameLst>
                                          <p:attrName>ppt_w</p:attrName>
                                        </p:attrNameLst>
                                      </p:cBhvr>
                                      <p:tavLst>
                                        <p:tav tm="0">
                                          <p:val>
                                            <p:fltVal val="0"/>
                                          </p:val>
                                        </p:tav>
                                        <p:tav tm="100000">
                                          <p:val>
                                            <p:strVal val="#ppt_w"/>
                                          </p:val>
                                        </p:tav>
                                      </p:tavLst>
                                    </p:anim>
                                    <p:anim calcmode="lin" valueType="num">
                                      <p:cBhvr>
                                        <p:cTn id="35" dur="200" fill="hold"/>
                                        <p:tgtEl>
                                          <p:spTgt spid="2">
                                            <p:graphicEl>
                                              <a:dgm id="{C073FDA0-EACE-5A43-8600-63F382AFB715}"/>
                                            </p:graphicEl>
                                          </p:spTgt>
                                        </p:tgtEl>
                                        <p:attrNameLst>
                                          <p:attrName>ppt_h</p:attrName>
                                        </p:attrNameLst>
                                      </p:cBhvr>
                                      <p:tavLst>
                                        <p:tav tm="0">
                                          <p:val>
                                            <p:fltVal val="0"/>
                                          </p:val>
                                        </p:tav>
                                        <p:tav tm="100000">
                                          <p:val>
                                            <p:strVal val="#ppt_h"/>
                                          </p:val>
                                        </p:tav>
                                      </p:tavLst>
                                    </p:anim>
                                    <p:animEffect transition="in" filter="fade">
                                      <p:cBhvr>
                                        <p:cTn id="36" dur="200"/>
                                        <p:tgtEl>
                                          <p:spTgt spid="2">
                                            <p:graphicEl>
                                              <a:dgm id="{C073FDA0-EACE-5A43-8600-63F382AFB715}"/>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
                                            <p:graphicEl>
                                              <a:dgm id="{3E5E38E4-677B-CA49-89FB-FF552B3AAFD5}"/>
                                            </p:graphicEl>
                                          </p:spTgt>
                                        </p:tgtEl>
                                        <p:attrNameLst>
                                          <p:attrName>style.visibility</p:attrName>
                                        </p:attrNameLst>
                                      </p:cBhvr>
                                      <p:to>
                                        <p:strVal val="visible"/>
                                      </p:to>
                                    </p:set>
                                    <p:anim calcmode="lin" valueType="num">
                                      <p:cBhvr>
                                        <p:cTn id="41" dur="200" fill="hold"/>
                                        <p:tgtEl>
                                          <p:spTgt spid="2">
                                            <p:graphicEl>
                                              <a:dgm id="{3E5E38E4-677B-CA49-89FB-FF552B3AAFD5}"/>
                                            </p:graphicEl>
                                          </p:spTgt>
                                        </p:tgtEl>
                                        <p:attrNameLst>
                                          <p:attrName>ppt_w</p:attrName>
                                        </p:attrNameLst>
                                      </p:cBhvr>
                                      <p:tavLst>
                                        <p:tav tm="0">
                                          <p:val>
                                            <p:fltVal val="0"/>
                                          </p:val>
                                        </p:tav>
                                        <p:tav tm="100000">
                                          <p:val>
                                            <p:strVal val="#ppt_w"/>
                                          </p:val>
                                        </p:tav>
                                      </p:tavLst>
                                    </p:anim>
                                    <p:anim calcmode="lin" valueType="num">
                                      <p:cBhvr>
                                        <p:cTn id="42" dur="200" fill="hold"/>
                                        <p:tgtEl>
                                          <p:spTgt spid="2">
                                            <p:graphicEl>
                                              <a:dgm id="{3E5E38E4-677B-CA49-89FB-FF552B3AAFD5}"/>
                                            </p:graphicEl>
                                          </p:spTgt>
                                        </p:tgtEl>
                                        <p:attrNameLst>
                                          <p:attrName>ppt_h</p:attrName>
                                        </p:attrNameLst>
                                      </p:cBhvr>
                                      <p:tavLst>
                                        <p:tav tm="0">
                                          <p:val>
                                            <p:fltVal val="0"/>
                                          </p:val>
                                        </p:tav>
                                        <p:tav tm="100000">
                                          <p:val>
                                            <p:strVal val="#ppt_h"/>
                                          </p:val>
                                        </p:tav>
                                      </p:tavLst>
                                    </p:anim>
                                    <p:animEffect transition="in" filter="fade">
                                      <p:cBhvr>
                                        <p:cTn id="43" dur="200"/>
                                        <p:tgtEl>
                                          <p:spTgt spid="2">
                                            <p:graphicEl>
                                              <a:dgm id="{3E5E38E4-677B-CA49-89FB-FF552B3AAFD5}"/>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
                                            <p:graphicEl>
                                              <a:dgm id="{4CEA2B4A-09EF-7A4C-912C-329F81962BD6}"/>
                                            </p:graphicEl>
                                          </p:spTgt>
                                        </p:tgtEl>
                                        <p:attrNameLst>
                                          <p:attrName>style.visibility</p:attrName>
                                        </p:attrNameLst>
                                      </p:cBhvr>
                                      <p:to>
                                        <p:strVal val="visible"/>
                                      </p:to>
                                    </p:set>
                                    <p:anim calcmode="lin" valueType="num">
                                      <p:cBhvr>
                                        <p:cTn id="46" dur="200" fill="hold"/>
                                        <p:tgtEl>
                                          <p:spTgt spid="2">
                                            <p:graphicEl>
                                              <a:dgm id="{4CEA2B4A-09EF-7A4C-912C-329F81962BD6}"/>
                                            </p:graphicEl>
                                          </p:spTgt>
                                        </p:tgtEl>
                                        <p:attrNameLst>
                                          <p:attrName>ppt_w</p:attrName>
                                        </p:attrNameLst>
                                      </p:cBhvr>
                                      <p:tavLst>
                                        <p:tav tm="0">
                                          <p:val>
                                            <p:fltVal val="0"/>
                                          </p:val>
                                        </p:tav>
                                        <p:tav tm="100000">
                                          <p:val>
                                            <p:strVal val="#ppt_w"/>
                                          </p:val>
                                        </p:tav>
                                      </p:tavLst>
                                    </p:anim>
                                    <p:anim calcmode="lin" valueType="num">
                                      <p:cBhvr>
                                        <p:cTn id="47" dur="200" fill="hold"/>
                                        <p:tgtEl>
                                          <p:spTgt spid="2">
                                            <p:graphicEl>
                                              <a:dgm id="{4CEA2B4A-09EF-7A4C-912C-329F81962BD6}"/>
                                            </p:graphicEl>
                                          </p:spTgt>
                                        </p:tgtEl>
                                        <p:attrNameLst>
                                          <p:attrName>ppt_h</p:attrName>
                                        </p:attrNameLst>
                                      </p:cBhvr>
                                      <p:tavLst>
                                        <p:tav tm="0">
                                          <p:val>
                                            <p:fltVal val="0"/>
                                          </p:val>
                                        </p:tav>
                                        <p:tav tm="100000">
                                          <p:val>
                                            <p:strVal val="#ppt_h"/>
                                          </p:val>
                                        </p:tav>
                                      </p:tavLst>
                                    </p:anim>
                                    <p:animEffect transition="in" filter="fade">
                                      <p:cBhvr>
                                        <p:cTn id="48" dur="200"/>
                                        <p:tgtEl>
                                          <p:spTgt spid="2">
                                            <p:graphicEl>
                                              <a:dgm id="{4CEA2B4A-09EF-7A4C-912C-329F81962BD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
                                            <p:graphicEl>
                                              <a:dgm id="{ACF88890-915B-0644-952D-813A63D379C7}"/>
                                            </p:graphicEl>
                                          </p:spTgt>
                                        </p:tgtEl>
                                        <p:attrNameLst>
                                          <p:attrName>style.visibility</p:attrName>
                                        </p:attrNameLst>
                                      </p:cBhvr>
                                      <p:to>
                                        <p:strVal val="visible"/>
                                      </p:to>
                                    </p:set>
                                    <p:anim calcmode="lin" valueType="num">
                                      <p:cBhvr>
                                        <p:cTn id="53" dur="200" fill="hold"/>
                                        <p:tgtEl>
                                          <p:spTgt spid="2">
                                            <p:graphicEl>
                                              <a:dgm id="{ACF88890-915B-0644-952D-813A63D379C7}"/>
                                            </p:graphicEl>
                                          </p:spTgt>
                                        </p:tgtEl>
                                        <p:attrNameLst>
                                          <p:attrName>ppt_w</p:attrName>
                                        </p:attrNameLst>
                                      </p:cBhvr>
                                      <p:tavLst>
                                        <p:tav tm="0">
                                          <p:val>
                                            <p:fltVal val="0"/>
                                          </p:val>
                                        </p:tav>
                                        <p:tav tm="100000">
                                          <p:val>
                                            <p:strVal val="#ppt_w"/>
                                          </p:val>
                                        </p:tav>
                                      </p:tavLst>
                                    </p:anim>
                                    <p:anim calcmode="lin" valueType="num">
                                      <p:cBhvr>
                                        <p:cTn id="54" dur="200" fill="hold"/>
                                        <p:tgtEl>
                                          <p:spTgt spid="2">
                                            <p:graphicEl>
                                              <a:dgm id="{ACF88890-915B-0644-952D-813A63D379C7}"/>
                                            </p:graphicEl>
                                          </p:spTgt>
                                        </p:tgtEl>
                                        <p:attrNameLst>
                                          <p:attrName>ppt_h</p:attrName>
                                        </p:attrNameLst>
                                      </p:cBhvr>
                                      <p:tavLst>
                                        <p:tav tm="0">
                                          <p:val>
                                            <p:fltVal val="0"/>
                                          </p:val>
                                        </p:tav>
                                        <p:tav tm="100000">
                                          <p:val>
                                            <p:strVal val="#ppt_h"/>
                                          </p:val>
                                        </p:tav>
                                      </p:tavLst>
                                    </p:anim>
                                    <p:animEffect transition="in" filter="fade">
                                      <p:cBhvr>
                                        <p:cTn id="55" dur="200"/>
                                        <p:tgtEl>
                                          <p:spTgt spid="2">
                                            <p:graphicEl>
                                              <a:dgm id="{ACF88890-915B-0644-952D-813A63D379C7}"/>
                                            </p:graphicEl>
                                          </p:spTgt>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
                                            <p:graphicEl>
                                              <a:dgm id="{1F3AC3B1-5A94-044F-A1AF-2678FFB5C50D}"/>
                                            </p:graphicEl>
                                          </p:spTgt>
                                        </p:tgtEl>
                                        <p:attrNameLst>
                                          <p:attrName>style.visibility</p:attrName>
                                        </p:attrNameLst>
                                      </p:cBhvr>
                                      <p:to>
                                        <p:strVal val="visible"/>
                                      </p:to>
                                    </p:set>
                                    <p:anim calcmode="lin" valueType="num">
                                      <p:cBhvr>
                                        <p:cTn id="58" dur="200" fill="hold"/>
                                        <p:tgtEl>
                                          <p:spTgt spid="2">
                                            <p:graphicEl>
                                              <a:dgm id="{1F3AC3B1-5A94-044F-A1AF-2678FFB5C50D}"/>
                                            </p:graphicEl>
                                          </p:spTgt>
                                        </p:tgtEl>
                                        <p:attrNameLst>
                                          <p:attrName>ppt_w</p:attrName>
                                        </p:attrNameLst>
                                      </p:cBhvr>
                                      <p:tavLst>
                                        <p:tav tm="0">
                                          <p:val>
                                            <p:fltVal val="0"/>
                                          </p:val>
                                        </p:tav>
                                        <p:tav tm="100000">
                                          <p:val>
                                            <p:strVal val="#ppt_w"/>
                                          </p:val>
                                        </p:tav>
                                      </p:tavLst>
                                    </p:anim>
                                    <p:anim calcmode="lin" valueType="num">
                                      <p:cBhvr>
                                        <p:cTn id="59" dur="200" fill="hold"/>
                                        <p:tgtEl>
                                          <p:spTgt spid="2">
                                            <p:graphicEl>
                                              <a:dgm id="{1F3AC3B1-5A94-044F-A1AF-2678FFB5C50D}"/>
                                            </p:graphicEl>
                                          </p:spTgt>
                                        </p:tgtEl>
                                        <p:attrNameLst>
                                          <p:attrName>ppt_h</p:attrName>
                                        </p:attrNameLst>
                                      </p:cBhvr>
                                      <p:tavLst>
                                        <p:tav tm="0">
                                          <p:val>
                                            <p:fltVal val="0"/>
                                          </p:val>
                                        </p:tav>
                                        <p:tav tm="100000">
                                          <p:val>
                                            <p:strVal val="#ppt_h"/>
                                          </p:val>
                                        </p:tav>
                                      </p:tavLst>
                                    </p:anim>
                                    <p:animEffect transition="in" filter="fade">
                                      <p:cBhvr>
                                        <p:cTn id="60" dur="200"/>
                                        <p:tgtEl>
                                          <p:spTgt spid="2">
                                            <p:graphicEl>
                                              <a:dgm id="{1F3AC3B1-5A94-044F-A1AF-2678FFB5C50D}"/>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
                                            <p:graphicEl>
                                              <a:dgm id="{7566C940-A6EB-684C-BCC5-F13CD753AEF9}"/>
                                            </p:graphicEl>
                                          </p:spTgt>
                                        </p:tgtEl>
                                        <p:attrNameLst>
                                          <p:attrName>style.visibility</p:attrName>
                                        </p:attrNameLst>
                                      </p:cBhvr>
                                      <p:to>
                                        <p:strVal val="visible"/>
                                      </p:to>
                                    </p:set>
                                    <p:anim calcmode="lin" valueType="num">
                                      <p:cBhvr>
                                        <p:cTn id="65" dur="200" fill="hold"/>
                                        <p:tgtEl>
                                          <p:spTgt spid="2">
                                            <p:graphicEl>
                                              <a:dgm id="{7566C940-A6EB-684C-BCC5-F13CD753AEF9}"/>
                                            </p:graphicEl>
                                          </p:spTgt>
                                        </p:tgtEl>
                                        <p:attrNameLst>
                                          <p:attrName>ppt_w</p:attrName>
                                        </p:attrNameLst>
                                      </p:cBhvr>
                                      <p:tavLst>
                                        <p:tav tm="0">
                                          <p:val>
                                            <p:fltVal val="0"/>
                                          </p:val>
                                        </p:tav>
                                        <p:tav tm="100000">
                                          <p:val>
                                            <p:strVal val="#ppt_w"/>
                                          </p:val>
                                        </p:tav>
                                      </p:tavLst>
                                    </p:anim>
                                    <p:anim calcmode="lin" valueType="num">
                                      <p:cBhvr>
                                        <p:cTn id="66" dur="200" fill="hold"/>
                                        <p:tgtEl>
                                          <p:spTgt spid="2">
                                            <p:graphicEl>
                                              <a:dgm id="{7566C940-A6EB-684C-BCC5-F13CD753AEF9}"/>
                                            </p:graphicEl>
                                          </p:spTgt>
                                        </p:tgtEl>
                                        <p:attrNameLst>
                                          <p:attrName>ppt_h</p:attrName>
                                        </p:attrNameLst>
                                      </p:cBhvr>
                                      <p:tavLst>
                                        <p:tav tm="0">
                                          <p:val>
                                            <p:fltVal val="0"/>
                                          </p:val>
                                        </p:tav>
                                        <p:tav tm="100000">
                                          <p:val>
                                            <p:strVal val="#ppt_h"/>
                                          </p:val>
                                        </p:tav>
                                      </p:tavLst>
                                    </p:anim>
                                    <p:animEffect transition="in" filter="fade">
                                      <p:cBhvr>
                                        <p:cTn id="67" dur="200"/>
                                        <p:tgtEl>
                                          <p:spTgt spid="2">
                                            <p:graphicEl>
                                              <a:dgm id="{7566C940-A6EB-684C-BCC5-F13CD753AEF9}"/>
                                            </p:graphicEl>
                                          </p:spTgt>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
                                            <p:graphicEl>
                                              <a:dgm id="{1F592C04-4A00-AA4A-9E95-2165FE63E037}"/>
                                            </p:graphicEl>
                                          </p:spTgt>
                                        </p:tgtEl>
                                        <p:attrNameLst>
                                          <p:attrName>style.visibility</p:attrName>
                                        </p:attrNameLst>
                                      </p:cBhvr>
                                      <p:to>
                                        <p:strVal val="visible"/>
                                      </p:to>
                                    </p:set>
                                    <p:anim calcmode="lin" valueType="num">
                                      <p:cBhvr>
                                        <p:cTn id="70" dur="200" fill="hold"/>
                                        <p:tgtEl>
                                          <p:spTgt spid="2">
                                            <p:graphicEl>
                                              <a:dgm id="{1F592C04-4A00-AA4A-9E95-2165FE63E037}"/>
                                            </p:graphicEl>
                                          </p:spTgt>
                                        </p:tgtEl>
                                        <p:attrNameLst>
                                          <p:attrName>ppt_w</p:attrName>
                                        </p:attrNameLst>
                                      </p:cBhvr>
                                      <p:tavLst>
                                        <p:tav tm="0">
                                          <p:val>
                                            <p:fltVal val="0"/>
                                          </p:val>
                                        </p:tav>
                                        <p:tav tm="100000">
                                          <p:val>
                                            <p:strVal val="#ppt_w"/>
                                          </p:val>
                                        </p:tav>
                                      </p:tavLst>
                                    </p:anim>
                                    <p:anim calcmode="lin" valueType="num">
                                      <p:cBhvr>
                                        <p:cTn id="71" dur="200" fill="hold"/>
                                        <p:tgtEl>
                                          <p:spTgt spid="2">
                                            <p:graphicEl>
                                              <a:dgm id="{1F592C04-4A00-AA4A-9E95-2165FE63E037}"/>
                                            </p:graphicEl>
                                          </p:spTgt>
                                        </p:tgtEl>
                                        <p:attrNameLst>
                                          <p:attrName>ppt_h</p:attrName>
                                        </p:attrNameLst>
                                      </p:cBhvr>
                                      <p:tavLst>
                                        <p:tav tm="0">
                                          <p:val>
                                            <p:fltVal val="0"/>
                                          </p:val>
                                        </p:tav>
                                        <p:tav tm="100000">
                                          <p:val>
                                            <p:strVal val="#ppt_h"/>
                                          </p:val>
                                        </p:tav>
                                      </p:tavLst>
                                    </p:anim>
                                    <p:animEffect transition="in" filter="fade">
                                      <p:cBhvr>
                                        <p:cTn id="72" dur="200"/>
                                        <p:tgtEl>
                                          <p:spTgt spid="2">
                                            <p:graphicEl>
                                              <a:dgm id="{1F592C04-4A00-AA4A-9E95-2165FE63E037}"/>
                                            </p:graphicEl>
                                          </p:spTgt>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
                                            <p:graphicEl>
                                              <a:dgm id="{CFACF15A-095A-AE49-B1EE-B238D7D3DC47}"/>
                                            </p:graphicEl>
                                          </p:spTgt>
                                        </p:tgtEl>
                                        <p:attrNameLst>
                                          <p:attrName>style.visibility</p:attrName>
                                        </p:attrNameLst>
                                      </p:cBhvr>
                                      <p:to>
                                        <p:strVal val="visible"/>
                                      </p:to>
                                    </p:set>
                                    <p:anim calcmode="lin" valueType="num">
                                      <p:cBhvr>
                                        <p:cTn id="75" dur="200" fill="hold"/>
                                        <p:tgtEl>
                                          <p:spTgt spid="2">
                                            <p:graphicEl>
                                              <a:dgm id="{CFACF15A-095A-AE49-B1EE-B238D7D3DC47}"/>
                                            </p:graphicEl>
                                          </p:spTgt>
                                        </p:tgtEl>
                                        <p:attrNameLst>
                                          <p:attrName>ppt_w</p:attrName>
                                        </p:attrNameLst>
                                      </p:cBhvr>
                                      <p:tavLst>
                                        <p:tav tm="0">
                                          <p:val>
                                            <p:fltVal val="0"/>
                                          </p:val>
                                        </p:tav>
                                        <p:tav tm="100000">
                                          <p:val>
                                            <p:strVal val="#ppt_w"/>
                                          </p:val>
                                        </p:tav>
                                      </p:tavLst>
                                    </p:anim>
                                    <p:anim calcmode="lin" valueType="num">
                                      <p:cBhvr>
                                        <p:cTn id="76" dur="200" fill="hold"/>
                                        <p:tgtEl>
                                          <p:spTgt spid="2">
                                            <p:graphicEl>
                                              <a:dgm id="{CFACF15A-095A-AE49-B1EE-B238D7D3DC47}"/>
                                            </p:graphicEl>
                                          </p:spTgt>
                                        </p:tgtEl>
                                        <p:attrNameLst>
                                          <p:attrName>ppt_h</p:attrName>
                                        </p:attrNameLst>
                                      </p:cBhvr>
                                      <p:tavLst>
                                        <p:tav tm="0">
                                          <p:val>
                                            <p:fltVal val="0"/>
                                          </p:val>
                                        </p:tav>
                                        <p:tav tm="100000">
                                          <p:val>
                                            <p:strVal val="#ppt_h"/>
                                          </p:val>
                                        </p:tav>
                                      </p:tavLst>
                                    </p:anim>
                                    <p:animEffect transition="in" filter="fade">
                                      <p:cBhvr>
                                        <p:cTn id="77" dur="200"/>
                                        <p:tgtEl>
                                          <p:spTgt spid="2">
                                            <p:graphicEl>
                                              <a:dgm id="{CFACF15A-095A-AE49-B1EE-B238D7D3DC47}"/>
                                            </p:graphicEl>
                                          </p:spTgt>
                                        </p:tgtEl>
                                      </p:cBhvr>
                                    </p:animEffect>
                                  </p:childTnLst>
                                </p:cTn>
                              </p:par>
                              <p:par>
                                <p:cTn id="78" presetID="10" presetClass="entr" presetSubtype="0" fill="hold" grpId="0" nodeType="withEffect">
                                  <p:stCondLst>
                                    <p:cond delay="800"/>
                                  </p:stCondLst>
                                  <p:childTnLst>
                                    <p:set>
                                      <p:cBhvr>
                                        <p:cTn id="79" dur="1" fill="hold">
                                          <p:stCondLst>
                                            <p:cond delay="0"/>
                                          </p:stCondLst>
                                        </p:cTn>
                                        <p:tgtEl>
                                          <p:spTgt spid="11">
                                            <p:txEl>
                                              <p:pRg st="0" end="0"/>
                                            </p:txEl>
                                          </p:spTgt>
                                        </p:tgtEl>
                                        <p:attrNameLst>
                                          <p:attrName>style.visibility</p:attrName>
                                        </p:attrNameLst>
                                      </p:cBhvr>
                                      <p:to>
                                        <p:strVal val="visible"/>
                                      </p:to>
                                    </p:set>
                                    <p:animEffect transition="in" filter="fade">
                                      <p:cBhvr>
                                        <p:cTn id="80" dur="500"/>
                                        <p:tgtEl>
                                          <p:spTgt spid="11">
                                            <p:txEl>
                                              <p:pRg st="0" end="0"/>
                                            </p:txEl>
                                          </p:spTgt>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12">
                                            <p:txEl>
                                              <p:pRg st="0" end="0"/>
                                            </p:txEl>
                                          </p:spTgt>
                                        </p:tgtEl>
                                        <p:attrNameLst>
                                          <p:attrName>style.visibility</p:attrName>
                                        </p:attrNameLst>
                                      </p:cBhvr>
                                      <p:to>
                                        <p:strVal val="visible"/>
                                      </p:to>
                                    </p:set>
                                    <p:animEffect transition="in" filter="fade">
                                      <p:cBhvr>
                                        <p:cTn id="83" dur="500"/>
                                        <p:tgtEl>
                                          <p:spTgt spid="1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3">
                                            <p:txEl>
                                              <p:pRg st="0" end="0"/>
                                            </p:txEl>
                                          </p:spTgt>
                                        </p:tgtEl>
                                        <p:attrNameLst>
                                          <p:attrName>style.visibility</p:attrName>
                                        </p:attrNameLst>
                                      </p:cBhvr>
                                      <p:to>
                                        <p:strVal val="visible"/>
                                      </p:to>
                                    </p:set>
                                    <p:animEffect transition="in" filter="fade">
                                      <p:cBhvr>
                                        <p:cTn id="86" dur="500"/>
                                        <p:tgtEl>
                                          <p:spTgt spid="13">
                                            <p:txEl>
                                              <p:pRg st="0" end="0"/>
                                            </p:txEl>
                                          </p:spTgt>
                                        </p:tgtEl>
                                      </p:cBhvr>
                                    </p:animEffect>
                                  </p:childTnLst>
                                </p:cTn>
                              </p:par>
                              <p:par>
                                <p:cTn id="87" presetID="10" presetClass="entr" presetSubtype="0" fill="hold" grpId="0" nodeType="withEffect">
                                  <p:stCondLst>
                                    <p:cond delay="800"/>
                                  </p:stCondLst>
                                  <p:childTnLst>
                                    <p:set>
                                      <p:cBhvr>
                                        <p:cTn id="88" dur="1" fill="hold">
                                          <p:stCondLst>
                                            <p:cond delay="0"/>
                                          </p:stCondLst>
                                        </p:cTn>
                                        <p:tgtEl>
                                          <p:spTgt spid="14">
                                            <p:txEl>
                                              <p:pRg st="0" end="0"/>
                                            </p:txEl>
                                          </p:spTgt>
                                        </p:tgtEl>
                                        <p:attrNameLst>
                                          <p:attrName>style.visibility</p:attrName>
                                        </p:attrNameLst>
                                      </p:cBhvr>
                                      <p:to>
                                        <p:strVal val="visible"/>
                                      </p:to>
                                    </p:set>
                                    <p:animEffect transition="in" filter="fade">
                                      <p:cBhvr>
                                        <p:cTn id="89" dur="500"/>
                                        <p:tgtEl>
                                          <p:spTgt spid="14">
                                            <p:txEl>
                                              <p:pRg st="0" end="0"/>
                                            </p:txEl>
                                          </p:spTgt>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15">
                                            <p:txEl>
                                              <p:pRg st="0" end="0"/>
                                            </p:txEl>
                                          </p:spTgt>
                                        </p:tgtEl>
                                        <p:attrNameLst>
                                          <p:attrName>style.visibility</p:attrName>
                                        </p:attrNameLst>
                                      </p:cBhvr>
                                      <p:to>
                                        <p:strVal val="visible"/>
                                      </p:to>
                                    </p:set>
                                    <p:animEffect transition="in" filter="fade">
                                      <p:cBhvr>
                                        <p:cTn id="92" dur="500"/>
                                        <p:tgtEl>
                                          <p:spTgt spid="15">
                                            <p:txEl>
                                              <p:pRg st="0" end="0"/>
                                            </p:txEl>
                                          </p:spTgt>
                                        </p:tgtEl>
                                      </p:cBhvr>
                                    </p:animEffect>
                                  </p:childTnLst>
                                </p:cTn>
                              </p:par>
                              <p:par>
                                <p:cTn id="93" presetID="10" presetClass="entr" presetSubtype="0" fill="hold" grpId="0" nodeType="withEffect">
                                  <p:stCondLst>
                                    <p:cond delay="800"/>
                                  </p:stCondLst>
                                  <p:childTnLst>
                                    <p:set>
                                      <p:cBhvr>
                                        <p:cTn id="94" dur="1" fill="hold">
                                          <p:stCondLst>
                                            <p:cond delay="0"/>
                                          </p:stCondLst>
                                        </p:cTn>
                                        <p:tgtEl>
                                          <p:spTgt spid="16">
                                            <p:txEl>
                                              <p:pRg st="0" end="0"/>
                                            </p:txEl>
                                          </p:spTgt>
                                        </p:tgtEl>
                                        <p:attrNameLst>
                                          <p:attrName>style.visibility</p:attrName>
                                        </p:attrNameLst>
                                      </p:cBhvr>
                                      <p:to>
                                        <p:strVal val="visible"/>
                                      </p:to>
                                    </p:set>
                                    <p:animEffect transition="in" filter="fade">
                                      <p:cBhvr>
                                        <p:cTn id="95" dur="500"/>
                                        <p:tgtEl>
                                          <p:spTgt spid="16">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fade">
                                      <p:cBhvr>
                                        <p:cTn id="98" dur="500"/>
                                        <p:tgtEl>
                                          <p:spTgt spid="19">
                                            <p:txEl>
                                              <p:pRg st="0" end="0"/>
                                            </p:txEl>
                                          </p:spTgt>
                                        </p:tgtEl>
                                      </p:cBhvr>
                                    </p:animEffect>
                                    <p:anim calcmode="lin" valueType="num">
                                      <p:cBhvr>
                                        <p:cTn id="99"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00" dur="500" fill="hold"/>
                                        <p:tgtEl>
                                          <p:spTgt spid="19">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23">
                                            <p:txEl>
                                              <p:pRg st="0" end="0"/>
                                            </p:txEl>
                                          </p:spTgt>
                                        </p:tgtEl>
                                        <p:attrNameLst>
                                          <p:attrName>style.visibility</p:attrName>
                                        </p:attrNameLst>
                                      </p:cBhvr>
                                      <p:to>
                                        <p:strVal val="visible"/>
                                      </p:to>
                                    </p:set>
                                    <p:animEffect transition="in" filter="fade">
                                      <p:cBhvr>
                                        <p:cTn id="103" dur="500"/>
                                        <p:tgtEl>
                                          <p:spTgt spid="23">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24">
                                            <p:txEl>
                                              <p:pRg st="0" end="0"/>
                                            </p:txEl>
                                          </p:spTgt>
                                        </p:tgtEl>
                                        <p:attrNameLst>
                                          <p:attrName>style.visibility</p:attrName>
                                        </p:attrNameLst>
                                      </p:cBhvr>
                                      <p:to>
                                        <p:strVal val="visible"/>
                                      </p:to>
                                    </p:set>
                                    <p:animEffect transition="in" filter="fade">
                                      <p:cBhvr>
                                        <p:cTn id="106" dur="400"/>
                                        <p:tgtEl>
                                          <p:spTgt spid="24">
                                            <p:txEl>
                                              <p:pRg st="0" end="0"/>
                                            </p:txEl>
                                          </p:spTgt>
                                        </p:tgtEl>
                                      </p:cBhvr>
                                    </p:animEffect>
                                    <p:anim calcmode="lin" valueType="num">
                                      <p:cBhvr>
                                        <p:cTn id="107"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24">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25">
                                            <p:txEl>
                                              <p:pRg st="0" end="0"/>
                                            </p:txEl>
                                          </p:spTgt>
                                        </p:tgtEl>
                                        <p:attrNameLst>
                                          <p:attrName>style.visibility</p:attrName>
                                        </p:attrNameLst>
                                      </p:cBhvr>
                                      <p:to>
                                        <p:strVal val="visible"/>
                                      </p:to>
                                    </p:set>
                                    <p:animEffect transition="in" filter="fade">
                                      <p:cBhvr>
                                        <p:cTn id="111" dur="500"/>
                                        <p:tgtEl>
                                          <p:spTgt spid="25">
                                            <p:txEl>
                                              <p:pRg st="0" end="0"/>
                                            </p:txEl>
                                          </p:spTgt>
                                        </p:tgtEl>
                                      </p:cBhvr>
                                    </p:animEffect>
                                    <p:anim calcmode="lin" valueType="num">
                                      <p:cBhvr>
                                        <p:cTn id="11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25">
                                            <p:txEl>
                                              <p:pRg st="0" end="0"/>
                                            </p:txEl>
                                          </p:spTgt>
                                        </p:tgtEl>
                                        <p:attrNameLst>
                                          <p:attrName>ppt_y</p:attrName>
                                        </p:attrNameLst>
                                      </p:cBhvr>
                                      <p:tavLst>
                                        <p:tav tm="0">
                                          <p:val>
                                            <p:strVal val="#ppt_y+.1"/>
                                          </p:val>
                                        </p:tav>
                                        <p:tav tm="100000">
                                          <p:val>
                                            <p:strVal val="#ppt_y"/>
                                          </p:val>
                                        </p:tav>
                                      </p:tavLst>
                                    </p:anim>
                                  </p:childTnLst>
                                </p:cTn>
                              </p:par>
                              <p:par>
                                <p:cTn id="114" presetID="10" presetClass="entr" presetSubtype="0" fill="hold" grpId="0" nodeType="withEffect">
                                  <p:stCondLst>
                                    <p:cond delay="800"/>
                                  </p:stCondLst>
                                  <p:childTnLst>
                                    <p:set>
                                      <p:cBhvr>
                                        <p:cTn id="115" dur="1" fill="hold">
                                          <p:stCondLst>
                                            <p:cond delay="0"/>
                                          </p:stCondLst>
                                        </p:cTn>
                                        <p:tgtEl>
                                          <p:spTgt spid="26">
                                            <p:txEl>
                                              <p:pRg st="0" end="0"/>
                                            </p:txEl>
                                          </p:spTgt>
                                        </p:tgtEl>
                                        <p:attrNameLst>
                                          <p:attrName>style.visibility</p:attrName>
                                        </p:attrNameLst>
                                      </p:cBhvr>
                                      <p:to>
                                        <p:strVal val="visible"/>
                                      </p:to>
                                    </p:set>
                                    <p:animEffect transition="in" filter="fade">
                                      <p:cBhvr>
                                        <p:cTn id="116" dur="500"/>
                                        <p:tgtEl>
                                          <p:spTgt spid="26">
                                            <p:txEl>
                                              <p:pRg st="0" end="0"/>
                                            </p:txEl>
                                          </p:spTgt>
                                        </p:tgtEl>
                                      </p:cBhvr>
                                    </p:animEffect>
                                  </p:childTnLst>
                                </p:cTn>
                              </p:par>
                              <p:par>
                                <p:cTn id="117" presetID="42" presetClass="entr" presetSubtype="0" fill="hold" grpId="0" nodeType="withEffect">
                                  <p:stCondLst>
                                    <p:cond delay="200"/>
                                  </p:stCondLst>
                                  <p:childTnLst>
                                    <p:set>
                                      <p:cBhvr>
                                        <p:cTn id="118" dur="1" fill="hold">
                                          <p:stCondLst>
                                            <p:cond delay="0"/>
                                          </p:stCondLst>
                                        </p:cTn>
                                        <p:tgtEl>
                                          <p:spTgt spid="27">
                                            <p:txEl>
                                              <p:pRg st="0" end="0"/>
                                            </p:txEl>
                                          </p:spTgt>
                                        </p:tgtEl>
                                        <p:attrNameLst>
                                          <p:attrName>style.visibility</p:attrName>
                                        </p:attrNameLst>
                                      </p:cBhvr>
                                      <p:to>
                                        <p:strVal val="visible"/>
                                      </p:to>
                                    </p:set>
                                    <p:animEffect transition="in" filter="fade">
                                      <p:cBhvr>
                                        <p:cTn id="119" dur="400"/>
                                        <p:tgtEl>
                                          <p:spTgt spid="27">
                                            <p:txEl>
                                              <p:pRg st="0" end="0"/>
                                            </p:txEl>
                                          </p:spTgt>
                                        </p:tgtEl>
                                      </p:cBhvr>
                                    </p:animEffect>
                                    <p:anim calcmode="lin" valueType="num">
                                      <p:cBhvr>
                                        <p:cTn id="120"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Graphic spid="2" grpId="0">
        <p:bldSub>
          <a:bldDgm bld="one"/>
        </p:bldSub>
      </p:bldGraphic>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Basic pi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Basic Pie SmartArt</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77864"/>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8" name="Text Placeholder 7"/>
          <p:cNvSpPr>
            <a:spLocks noGrp="1"/>
          </p:cNvSpPr>
          <p:nvPr>
            <p:ph type="body" sz="quarter" idx="13" hasCustomPrompt="1"/>
          </p:nvPr>
        </p:nvSpPr>
        <p:spPr>
          <a:xfrm>
            <a:off x="1536915"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 name="Text Placeholder 2"/>
          <p:cNvSpPr>
            <a:spLocks noGrp="1"/>
          </p:cNvSpPr>
          <p:nvPr>
            <p:ph type="body" sz="quarter" idx="22" hasCustomPrompt="1"/>
          </p:nvPr>
        </p:nvSpPr>
        <p:spPr>
          <a:xfrm>
            <a:off x="1536915"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0" name="Text Placeholder 7"/>
          <p:cNvSpPr>
            <a:spLocks noGrp="1"/>
          </p:cNvSpPr>
          <p:nvPr>
            <p:ph type="body" sz="quarter" idx="23" hasCustomPrompt="1"/>
          </p:nvPr>
        </p:nvSpPr>
        <p:spPr>
          <a:xfrm>
            <a:off x="3085427"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4"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0124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anim calcmode="lin" valueType="num">
                                      <p:cBhvr>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8">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400"/>
                                        <p:tgtEl>
                                          <p:spTgt spid="10">
                                            <p:txEl>
                                              <p:pRg st="0" end="0"/>
                                            </p:txEl>
                                          </p:spTgt>
                                        </p:tgtEl>
                                      </p:cBhvr>
                                    </p:animEffect>
                                    <p:anim calcmode="lin" valueType="num">
                                      <p:cBhvr>
                                        <p:cTn id="33"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anim calcmode="lin" valueType="num">
                                      <p:cBhvr>
                                        <p:cTn id="3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2">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500"/>
                                        <p:tgtEl>
                                          <p:spTgt spid="13">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400"/>
                                        <p:tgtEl>
                                          <p:spTgt spid="14">
                                            <p:txEl>
                                              <p:pRg st="0" end="0"/>
                                            </p:txEl>
                                          </p:spTgt>
                                        </p:tgtEl>
                                      </p:cBhvr>
                                    </p:animEffect>
                                    <p:anim calcmode="lin" valueType="num">
                                      <p:cBhvr>
                                        <p:cTn id="46"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Radial SmartArt">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Radial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3" name="Text Placeholder 7"/>
          <p:cNvSpPr>
            <a:spLocks noGrp="1"/>
          </p:cNvSpPr>
          <p:nvPr>
            <p:ph type="body" sz="quarter" idx="13" hasCustomPrompt="1"/>
          </p:nvPr>
        </p:nvSpPr>
        <p:spPr>
          <a:xfrm>
            <a:off x="1536915"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 name="Text Placeholder 2"/>
          <p:cNvSpPr>
            <a:spLocks noGrp="1"/>
          </p:cNvSpPr>
          <p:nvPr>
            <p:ph type="body" sz="quarter" idx="22" hasCustomPrompt="1"/>
          </p:nvPr>
        </p:nvSpPr>
        <p:spPr>
          <a:xfrm>
            <a:off x="1536915" y="5225195"/>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5" name="Text Placeholder 7"/>
          <p:cNvSpPr>
            <a:spLocks noGrp="1"/>
          </p:cNvSpPr>
          <p:nvPr>
            <p:ph type="body" sz="quarter" idx="23" hasCustomPrompt="1"/>
          </p:nvPr>
        </p:nvSpPr>
        <p:spPr>
          <a:xfrm>
            <a:off x="18039020"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 name="Text Placeholder 2"/>
          <p:cNvSpPr>
            <a:spLocks noGrp="1"/>
          </p:cNvSpPr>
          <p:nvPr>
            <p:ph type="body" sz="quarter" idx="24" hasCustomPrompt="1"/>
          </p:nvPr>
        </p:nvSpPr>
        <p:spPr>
          <a:xfrm>
            <a:off x="18039020" y="5225195"/>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Tree>
    <p:extLst>
      <p:ext uri="{BB962C8B-B14F-4D97-AF65-F5344CB8AC3E}">
        <p14:creationId xmlns:p14="http://schemas.microsoft.com/office/powerpoint/2010/main" val="364118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fade">
                                      <p:cBhvr>
                                        <p:cTn id="24" dur="500"/>
                                        <p:tgtEl>
                                          <p:spTgt spid="13">
                                            <p:txEl>
                                              <p:pRg st="0" end="0"/>
                                            </p:txEl>
                                          </p:spTgt>
                                        </p:tgtEl>
                                      </p:cBhvr>
                                    </p:animEffect>
                                    <p:anim calcmode="lin" valueType="num">
                                      <p:cBhvr>
                                        <p:cTn id="2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anim calcmode="lin" valueType="num">
                                      <p:cBhvr>
                                        <p:cTn id="3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fade">
                                      <p:cBhvr>
                                        <p:cTn id="3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imple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Simple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23" name="Text Placeholder 7"/>
          <p:cNvSpPr>
            <a:spLocks noGrp="1"/>
          </p:cNvSpPr>
          <p:nvPr>
            <p:ph type="body" sz="quarter" idx="13" hasCustomPrompt="1"/>
          </p:nvPr>
        </p:nvSpPr>
        <p:spPr>
          <a:xfrm>
            <a:off x="1536915"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22" hasCustomPrompt="1"/>
          </p:nvPr>
        </p:nvSpPr>
        <p:spPr>
          <a:xfrm>
            <a:off x="1536915"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6" name="Text Placeholder 7"/>
          <p:cNvSpPr>
            <a:spLocks noGrp="1"/>
          </p:cNvSpPr>
          <p:nvPr>
            <p:ph type="body" sz="quarter" idx="24" hasCustomPrompt="1"/>
          </p:nvPr>
        </p:nvSpPr>
        <p:spPr>
          <a:xfrm>
            <a:off x="7028597"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25" hasCustomPrompt="1"/>
          </p:nvPr>
        </p:nvSpPr>
        <p:spPr>
          <a:xfrm>
            <a:off x="7028597"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9" name="Text Placeholder 7"/>
          <p:cNvSpPr>
            <a:spLocks noGrp="1"/>
          </p:cNvSpPr>
          <p:nvPr>
            <p:ph type="body" sz="quarter" idx="26" hasCustomPrompt="1"/>
          </p:nvPr>
        </p:nvSpPr>
        <p:spPr>
          <a:xfrm>
            <a:off x="12591814"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27" hasCustomPrompt="1"/>
          </p:nvPr>
        </p:nvSpPr>
        <p:spPr>
          <a:xfrm>
            <a:off x="12591814"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1" name="Text Placeholder 7"/>
          <p:cNvSpPr>
            <a:spLocks noGrp="1"/>
          </p:cNvSpPr>
          <p:nvPr>
            <p:ph type="body" sz="quarter" idx="28" hasCustomPrompt="1"/>
          </p:nvPr>
        </p:nvSpPr>
        <p:spPr>
          <a:xfrm>
            <a:off x="18039020"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2" name="Text Placeholder 2"/>
          <p:cNvSpPr>
            <a:spLocks noGrp="1"/>
          </p:cNvSpPr>
          <p:nvPr>
            <p:ph type="body" sz="quarter" idx="29" hasCustomPrompt="1"/>
          </p:nvPr>
        </p:nvSpPr>
        <p:spPr>
          <a:xfrm>
            <a:off x="18039020"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Tree>
    <p:extLst>
      <p:ext uri="{BB962C8B-B14F-4D97-AF65-F5344CB8AC3E}">
        <p14:creationId xmlns:p14="http://schemas.microsoft.com/office/powerpoint/2010/main" val="338437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23">
                                            <p:txEl>
                                              <p:pRg st="0" end="0"/>
                                            </p:txEl>
                                          </p:spTgt>
                                        </p:tgtEl>
                                        <p:attrNameLst>
                                          <p:attrName>style.visibility</p:attrName>
                                        </p:attrNameLst>
                                      </p:cBhvr>
                                      <p:to>
                                        <p:strVal val="visible"/>
                                      </p:to>
                                    </p:set>
                                    <p:animEffect transition="in" filter="fade">
                                      <p:cBhvr>
                                        <p:cTn id="24" dur="500"/>
                                        <p:tgtEl>
                                          <p:spTgt spid="23">
                                            <p:txEl>
                                              <p:pRg st="0" end="0"/>
                                            </p:txEl>
                                          </p:spTgt>
                                        </p:tgtEl>
                                      </p:cBhvr>
                                    </p:animEffect>
                                    <p:anim calcmode="lin" valueType="num">
                                      <p:cBhvr>
                                        <p:cTn id="2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fade">
                                      <p:cBhvr>
                                        <p:cTn id="29" dur="500"/>
                                        <p:tgtEl>
                                          <p:spTgt spid="2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9">
                                            <p:txEl>
                                              <p:pRg st="0" end="0"/>
                                            </p:txEl>
                                          </p:spTgt>
                                        </p:tgtEl>
                                        <p:attrNameLst>
                                          <p:attrName>style.visibility</p:attrName>
                                        </p:attrNameLst>
                                      </p:cBhvr>
                                      <p:to>
                                        <p:strVal val="visible"/>
                                      </p:to>
                                    </p:set>
                                    <p:animEffect transition="in" filter="fade">
                                      <p:cBhvr>
                                        <p:cTn id="40" dur="500"/>
                                        <p:tgtEl>
                                          <p:spTgt spid="29">
                                            <p:txEl>
                                              <p:pRg st="0" end="0"/>
                                            </p:txEl>
                                          </p:spTgt>
                                        </p:tgtEl>
                                      </p:cBhvr>
                                    </p:animEffect>
                                    <p:anim calcmode="lin" valueType="num">
                                      <p:cBhvr>
                                        <p:cTn id="4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0">
                                            <p:txEl>
                                              <p:pRg st="0" end="0"/>
                                            </p:txEl>
                                          </p:spTgt>
                                        </p:tgtEl>
                                        <p:attrNameLst>
                                          <p:attrName>style.visibility</p:attrName>
                                        </p:attrNameLst>
                                      </p:cBhvr>
                                      <p:to>
                                        <p:strVal val="visible"/>
                                      </p:to>
                                    </p:set>
                                    <p:animEffect transition="in" filter="fade">
                                      <p:cBhvr>
                                        <p:cTn id="45" dur="500"/>
                                        <p:tgtEl>
                                          <p:spTgt spid="30">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Effect transition="in" filter="fade">
                                      <p:cBhvr>
                                        <p:cTn id="48" dur="500"/>
                                        <p:tgtEl>
                                          <p:spTgt spid="31">
                                            <p:txEl>
                                              <p:pRg st="0" end="0"/>
                                            </p:txEl>
                                          </p:spTgt>
                                        </p:tgtEl>
                                      </p:cBhvr>
                                    </p:animEffect>
                                    <p:anim calcmode="lin" valueType="num">
                                      <p:cBhvr>
                                        <p:cTn id="49"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1">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2">
                                            <p:txEl>
                                              <p:pRg st="0" end="0"/>
                                            </p:txEl>
                                          </p:spTgt>
                                        </p:tgtEl>
                                        <p:attrNameLst>
                                          <p:attrName>style.visibility</p:attrName>
                                        </p:attrNameLst>
                                      </p:cBhvr>
                                      <p:to>
                                        <p:strVal val="visible"/>
                                      </p:to>
                                    </p:set>
                                    <p:animEffect transition="in" filter="fade">
                                      <p:cBhvr>
                                        <p:cTn id="53"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Arrow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Arrow</a:t>
            </a:r>
            <a:r>
              <a:rPr lang="es-ES_tradnl" dirty="0"/>
              <a:t>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7" name="Text Placeholder 7"/>
          <p:cNvSpPr>
            <a:spLocks noGrp="1"/>
          </p:cNvSpPr>
          <p:nvPr>
            <p:ph type="body" sz="quarter" idx="13" hasCustomPrompt="1"/>
          </p:nvPr>
        </p:nvSpPr>
        <p:spPr>
          <a:xfrm>
            <a:off x="1536915"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22" hasCustomPrompt="1"/>
          </p:nvPr>
        </p:nvSpPr>
        <p:spPr>
          <a:xfrm>
            <a:off x="1536915"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9" name="Text Placeholder 7"/>
          <p:cNvSpPr>
            <a:spLocks noGrp="1"/>
          </p:cNvSpPr>
          <p:nvPr>
            <p:ph type="body" sz="quarter" idx="24" hasCustomPrompt="1"/>
          </p:nvPr>
        </p:nvSpPr>
        <p:spPr>
          <a:xfrm>
            <a:off x="7028597"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Text Placeholder 2"/>
          <p:cNvSpPr>
            <a:spLocks noGrp="1"/>
          </p:cNvSpPr>
          <p:nvPr>
            <p:ph type="body" sz="quarter" idx="25" hasCustomPrompt="1"/>
          </p:nvPr>
        </p:nvSpPr>
        <p:spPr>
          <a:xfrm>
            <a:off x="7028597"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26" hasCustomPrompt="1"/>
          </p:nvPr>
        </p:nvSpPr>
        <p:spPr>
          <a:xfrm>
            <a:off x="12591814"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27" hasCustomPrompt="1"/>
          </p:nvPr>
        </p:nvSpPr>
        <p:spPr>
          <a:xfrm>
            <a:off x="12591814"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4" name="Text Placeholder 7"/>
          <p:cNvSpPr>
            <a:spLocks noGrp="1"/>
          </p:cNvSpPr>
          <p:nvPr>
            <p:ph type="body" sz="quarter" idx="28" hasCustomPrompt="1"/>
          </p:nvPr>
        </p:nvSpPr>
        <p:spPr>
          <a:xfrm>
            <a:off x="18039020"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29" hasCustomPrompt="1"/>
          </p:nvPr>
        </p:nvSpPr>
        <p:spPr>
          <a:xfrm>
            <a:off x="18039020"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6" name="Text Placeholder 7"/>
          <p:cNvSpPr>
            <a:spLocks noGrp="1"/>
          </p:cNvSpPr>
          <p:nvPr>
            <p:ph type="body" sz="quarter" idx="23" hasCustomPrompt="1"/>
          </p:nvPr>
        </p:nvSpPr>
        <p:spPr>
          <a:xfrm>
            <a:off x="3131669"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7" name="Text Placeholder 7"/>
          <p:cNvSpPr>
            <a:spLocks noGrp="1"/>
          </p:cNvSpPr>
          <p:nvPr>
            <p:ph type="body" sz="quarter" idx="30" hasCustomPrompt="1"/>
          </p:nvPr>
        </p:nvSpPr>
        <p:spPr>
          <a:xfrm>
            <a:off x="861788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31" hasCustomPrompt="1"/>
          </p:nvPr>
        </p:nvSpPr>
        <p:spPr>
          <a:xfrm>
            <a:off x="1420034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2" hasCustomPrompt="1"/>
          </p:nvPr>
        </p:nvSpPr>
        <p:spPr>
          <a:xfrm>
            <a:off x="19551804"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42659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anim calcmode="lin" valueType="num">
                                      <p:cBhvr>
                                        <p:cTn id="2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7">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anim calcmode="lin" valueType="num">
                                      <p:cBhvr>
                                        <p:cTn id="3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500"/>
                                        <p:tgtEl>
                                          <p:spTgt spid="28">
                                            <p:txEl>
                                              <p:pRg st="0" end="0"/>
                                            </p:txEl>
                                          </p:spTgt>
                                        </p:tgtEl>
                                      </p:cBhvr>
                                    </p:animEffect>
                                    <p:anim calcmode="lin" valueType="num">
                                      <p:cBhvr>
                                        <p:cTn id="4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3">
                                            <p:txEl>
                                              <p:pRg st="0" end="0"/>
                                            </p:txEl>
                                          </p:spTgt>
                                        </p:tgtEl>
                                        <p:attrNameLst>
                                          <p:attrName>style.visibility</p:attrName>
                                        </p:attrNameLst>
                                      </p:cBhvr>
                                      <p:to>
                                        <p:strVal val="visible"/>
                                      </p:to>
                                    </p:set>
                                    <p:animEffect transition="in" filter="fade">
                                      <p:cBhvr>
                                        <p:cTn id="45" dur="500"/>
                                        <p:tgtEl>
                                          <p:spTgt spid="33">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4">
                                            <p:txEl>
                                              <p:pRg st="0" end="0"/>
                                            </p:txEl>
                                          </p:spTgt>
                                        </p:tgtEl>
                                        <p:attrNameLst>
                                          <p:attrName>style.visibility</p:attrName>
                                        </p:attrNameLst>
                                      </p:cBhvr>
                                      <p:to>
                                        <p:strVal val="visible"/>
                                      </p:to>
                                    </p:set>
                                    <p:animEffect transition="in" filter="fade">
                                      <p:cBhvr>
                                        <p:cTn id="48" dur="500"/>
                                        <p:tgtEl>
                                          <p:spTgt spid="34">
                                            <p:txEl>
                                              <p:pRg st="0" end="0"/>
                                            </p:txEl>
                                          </p:spTgt>
                                        </p:tgtEl>
                                      </p:cBhvr>
                                    </p:animEffect>
                                    <p:anim calcmode="lin" valueType="num">
                                      <p:cBhvr>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5">
                                            <p:txEl>
                                              <p:pRg st="0" end="0"/>
                                            </p:txEl>
                                          </p:spTgt>
                                        </p:tgtEl>
                                        <p:attrNameLst>
                                          <p:attrName>style.visibility</p:attrName>
                                        </p:attrNameLst>
                                      </p:cBhvr>
                                      <p:to>
                                        <p:strVal val="visible"/>
                                      </p:to>
                                    </p:set>
                                    <p:animEffect transition="in" filter="fade">
                                      <p:cBhvr>
                                        <p:cTn id="53" dur="500"/>
                                        <p:tgtEl>
                                          <p:spTgt spid="35">
                                            <p:txEl>
                                              <p:pRg st="0" end="0"/>
                                            </p:txEl>
                                          </p:spTgt>
                                        </p:tgtEl>
                                      </p:cBhvr>
                                    </p:animEffect>
                                  </p:childTnLst>
                                </p:cTn>
                              </p:par>
                              <p:par>
                                <p:cTn id="54" presetID="42" presetClass="entr" presetSubtype="0" fill="hold" grpId="0" nodeType="withEffect">
                                  <p:stCondLst>
                                    <p:cond delay="20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fade">
                                      <p:cBhvr>
                                        <p:cTn id="56" dur="400"/>
                                        <p:tgtEl>
                                          <p:spTgt spid="36">
                                            <p:txEl>
                                              <p:pRg st="0" end="0"/>
                                            </p:txEl>
                                          </p:spTgt>
                                        </p:tgtEl>
                                      </p:cBhvr>
                                    </p:animEffect>
                                    <p:anim calcmode="lin" valueType="num">
                                      <p:cBhvr>
                                        <p:cTn id="57"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58" dur="400" fill="hold"/>
                                        <p:tgtEl>
                                          <p:spTgt spid="36">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37">
                                            <p:txEl>
                                              <p:pRg st="0" end="0"/>
                                            </p:txEl>
                                          </p:spTgt>
                                        </p:tgtEl>
                                        <p:attrNameLst>
                                          <p:attrName>style.visibility</p:attrName>
                                        </p:attrNameLst>
                                      </p:cBhvr>
                                      <p:to>
                                        <p:strVal val="visible"/>
                                      </p:to>
                                    </p:set>
                                    <p:animEffect transition="in" filter="fade">
                                      <p:cBhvr>
                                        <p:cTn id="61" dur="400"/>
                                        <p:tgtEl>
                                          <p:spTgt spid="37">
                                            <p:txEl>
                                              <p:pRg st="0" end="0"/>
                                            </p:txEl>
                                          </p:spTgt>
                                        </p:tgtEl>
                                      </p:cBhvr>
                                    </p:animEffect>
                                    <p:anim calcmode="lin" valueType="num">
                                      <p:cBhvr>
                                        <p:cTn id="62"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37">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38">
                                            <p:txEl>
                                              <p:pRg st="0" end="0"/>
                                            </p:txEl>
                                          </p:spTgt>
                                        </p:tgtEl>
                                        <p:attrNameLst>
                                          <p:attrName>style.visibility</p:attrName>
                                        </p:attrNameLst>
                                      </p:cBhvr>
                                      <p:to>
                                        <p:strVal val="visible"/>
                                      </p:to>
                                    </p:set>
                                    <p:animEffect transition="in" filter="fade">
                                      <p:cBhvr>
                                        <p:cTn id="66" dur="400"/>
                                        <p:tgtEl>
                                          <p:spTgt spid="38">
                                            <p:txEl>
                                              <p:pRg st="0" end="0"/>
                                            </p:txEl>
                                          </p:spTgt>
                                        </p:tgtEl>
                                      </p:cBhvr>
                                    </p:animEffect>
                                    <p:anim calcmode="lin" valueType="num">
                                      <p:cBhvr>
                                        <p:cTn id="67"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38">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0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fade">
                                      <p:cBhvr>
                                        <p:cTn id="71" dur="400"/>
                                        <p:tgtEl>
                                          <p:spTgt spid="39">
                                            <p:txEl>
                                              <p:pRg st="0" end="0"/>
                                            </p:txEl>
                                          </p:spTgt>
                                        </p:tgtEl>
                                      </p:cBhvr>
                                    </p:animEffect>
                                    <p:anim calcmode="lin" valueType="num">
                                      <p:cBhvr>
                                        <p:cTn id="72"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3" dur="4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with bar">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1" y="4695497"/>
            <a:ext cx="24387175"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1536915" y="2963543"/>
            <a:ext cx="6644281"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3" name="Text Placeholder 2"/>
          <p:cNvSpPr>
            <a:spLocks noGrp="1"/>
          </p:cNvSpPr>
          <p:nvPr>
            <p:ph type="body" sz="quarter" idx="16" hasCustomPrompt="1"/>
          </p:nvPr>
        </p:nvSpPr>
        <p:spPr>
          <a:xfrm>
            <a:off x="3549436" y="1088634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15" name="Text Placeholder 7"/>
          <p:cNvSpPr>
            <a:spLocks noGrp="1"/>
          </p:cNvSpPr>
          <p:nvPr>
            <p:ph type="body" sz="quarter" idx="27" hasCustomPrompt="1"/>
          </p:nvPr>
        </p:nvSpPr>
        <p:spPr>
          <a:xfrm>
            <a:off x="8566963" y="5778893"/>
            <a:ext cx="144018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566979" y="6363213"/>
            <a:ext cx="14403676" cy="310779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10" name="Rounded Rectangle 9">
            <a:extLst>
              <a:ext uri="{FF2B5EF4-FFF2-40B4-BE49-F238E27FC236}">
                <a16:creationId xmlns:a16="http://schemas.microsoft.com/office/drawing/2014/main" id="{F6981EA6-F54D-FC41-AA84-B8C147E3EB7F}"/>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Rounded Rectangle 10">
            <a:extLst>
              <a:ext uri="{FF2B5EF4-FFF2-40B4-BE49-F238E27FC236}">
                <a16:creationId xmlns:a16="http://schemas.microsoft.com/office/drawing/2014/main" id="{F97DA84C-82F9-2540-A868-7762BEDE476E}"/>
              </a:ext>
            </a:extLst>
          </p:cNvPr>
          <p:cNvSpPr/>
          <p:nvPr userDrawn="1"/>
        </p:nvSpPr>
        <p:spPr>
          <a:xfrm>
            <a:off x="1" y="4695497"/>
            <a:ext cx="24387175"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414071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42" presetClass="entr" presetSubtype="0" fill="hold" grpId="0" nodeType="withEffect">
                                  <p:stCondLst>
                                    <p:cond delay="20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fade">
                                      <p:cBhvr>
                                        <p:cTn id="33" dur="500"/>
                                        <p:tgtEl>
                                          <p:spTgt spid="15">
                                            <p:txEl>
                                              <p:pRg st="0" end="0"/>
                                            </p:txEl>
                                          </p:spTgt>
                                        </p:tgtEl>
                                      </p:cBhvr>
                                    </p:animEffect>
                                    <p:anim calcmode="lin" valueType="num">
                                      <p:cBhvr>
                                        <p:cTn id="34"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80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500"/>
                                        <p:tgtEl>
                                          <p:spTgt spid="16">
                                            <p:txEl>
                                              <p:pRg st="0" end="0"/>
                                            </p:txEl>
                                          </p:spTgt>
                                        </p:tgtEl>
                                      </p:cBhvr>
                                    </p:animEffect>
                                  </p:childTnLst>
                                </p:cTn>
                              </p:par>
                            </p:childTnLst>
                          </p:cTn>
                        </p:par>
                        <p:par>
                          <p:cTn id="39" fill="hold">
                            <p:stCondLst>
                              <p:cond delay="2600"/>
                            </p:stCondLst>
                            <p:childTnLst>
                              <p:par>
                                <p:cTn id="40" presetID="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00" fill="hold"/>
                                        <p:tgtEl>
                                          <p:spTgt spid="10"/>
                                        </p:tgtEl>
                                        <p:attrNameLst>
                                          <p:attrName>ppt_x</p:attrName>
                                        </p:attrNameLst>
                                      </p:cBhvr>
                                      <p:tavLst>
                                        <p:tav tm="0">
                                          <p:val>
                                            <p:strVal val="0-#ppt_w/2"/>
                                          </p:val>
                                        </p:tav>
                                        <p:tav tm="100000">
                                          <p:val>
                                            <p:strVal val="#ppt_x"/>
                                          </p:val>
                                        </p:tav>
                                      </p:tavLst>
                                    </p:anim>
                                    <p:anim calcmode="lin" valueType="num">
                                      <p:cBhvr additive="base">
                                        <p:cTn id="43" dur="200" fill="hold"/>
                                        <p:tgtEl>
                                          <p:spTgt spid="10"/>
                                        </p:tgtEl>
                                        <p:attrNameLst>
                                          <p:attrName>ppt_y</p:attrName>
                                        </p:attrNameLst>
                                      </p:cBhvr>
                                      <p:tavLst>
                                        <p:tav tm="0">
                                          <p:val>
                                            <p:strVal val="#ppt_y"/>
                                          </p:val>
                                        </p:tav>
                                        <p:tav tm="100000">
                                          <p:val>
                                            <p:strVal val="#ppt_y"/>
                                          </p:val>
                                        </p:tav>
                                      </p:tavLst>
                                    </p:anim>
                                  </p:childTnLst>
                                </p:cTn>
                              </p:par>
                              <p:par>
                                <p:cTn id="44" presetID="53" presetClass="entr" presetSubtype="16" fill="hold" grpId="0" nodeType="withEffect">
                                  <p:stCondLst>
                                    <p:cond delay="8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ircular Picture Callout ">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Tree>
    <p:extLst>
      <p:ext uri="{BB962C8B-B14F-4D97-AF65-F5344CB8AC3E}">
        <p14:creationId xmlns:p14="http://schemas.microsoft.com/office/powerpoint/2010/main" val="258641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les Slid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graphicFrame>
        <p:nvGraphicFramePr>
          <p:cNvPr id="4" name="Diagram 3"/>
          <p:cNvGraphicFramePr/>
          <p:nvPr userDrawn="1">
            <p:extLst>
              <p:ext uri="{D42A27DB-BD31-4B8C-83A1-F6EECF244321}">
                <p14:modId xmlns:p14="http://schemas.microsoft.com/office/powerpoint/2010/main" val="3672375981"/>
              </p:ext>
            </p:extLst>
          </p:nvPr>
        </p:nvGraphicFramePr>
        <p:xfrm>
          <a:off x="1536915" y="3431822"/>
          <a:ext cx="21431925" cy="5272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877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with bar 2">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1" y="3098251"/>
            <a:ext cx="24387175" cy="742564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5" name="Text Placeholder 7"/>
          <p:cNvSpPr>
            <a:spLocks noGrp="1"/>
          </p:cNvSpPr>
          <p:nvPr>
            <p:ph type="body" sz="quarter" idx="27" hasCustomPrompt="1"/>
          </p:nvPr>
        </p:nvSpPr>
        <p:spPr>
          <a:xfrm>
            <a:off x="9047363" y="5240069"/>
            <a:ext cx="139214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9047439" y="5824388"/>
            <a:ext cx="13923216" cy="206556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10" name="Rounded Rectangle 9"/>
          <p:cNvSpPr/>
          <p:nvPr/>
        </p:nvSpPr>
        <p:spPr>
          <a:xfrm>
            <a:off x="9047362" y="825324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151676"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p:nvSpPr>
        <p:spPr>
          <a:xfrm>
            <a:off x="11283436" y="825324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387750"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p:nvSpPr>
        <p:spPr>
          <a:xfrm>
            <a:off x="13392459" y="825324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496773"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9" name="Rounded Rectangle 18"/>
          <p:cNvSpPr/>
          <p:nvPr/>
        </p:nvSpPr>
        <p:spPr>
          <a:xfrm>
            <a:off x="15626884" y="825324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30" hasCustomPrompt="1"/>
          </p:nvPr>
        </p:nvSpPr>
        <p:spPr>
          <a:xfrm>
            <a:off x="15731198"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p:nvSpPr>
        <p:spPr>
          <a:xfrm>
            <a:off x="17585335" y="825324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31" hasCustomPrompt="1"/>
          </p:nvPr>
        </p:nvSpPr>
        <p:spPr>
          <a:xfrm>
            <a:off x="17689649"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Rounded Rectangle 26">
            <a:extLst>
              <a:ext uri="{FF2B5EF4-FFF2-40B4-BE49-F238E27FC236}">
                <a16:creationId xmlns:a16="http://schemas.microsoft.com/office/drawing/2014/main" id="{2E5C47CB-0EF3-C441-9D31-689833BAA1D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9" name="Rounded Rectangle 28">
            <a:extLst>
              <a:ext uri="{FF2B5EF4-FFF2-40B4-BE49-F238E27FC236}">
                <a16:creationId xmlns:a16="http://schemas.microsoft.com/office/drawing/2014/main" id="{8311C5A5-075B-A243-9605-EC914E8F3543}"/>
              </a:ext>
            </a:extLst>
          </p:cNvPr>
          <p:cNvSpPr/>
          <p:nvPr userDrawn="1"/>
        </p:nvSpPr>
        <p:spPr>
          <a:xfrm>
            <a:off x="1" y="3098251"/>
            <a:ext cx="24387175" cy="742564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30" name="Rounded Rectangle 29">
            <a:extLst>
              <a:ext uri="{FF2B5EF4-FFF2-40B4-BE49-F238E27FC236}">
                <a16:creationId xmlns:a16="http://schemas.microsoft.com/office/drawing/2014/main" id="{0F1DF754-F305-3447-9D84-09AAD5F8ABA4}"/>
              </a:ext>
            </a:extLst>
          </p:cNvPr>
          <p:cNvSpPr/>
          <p:nvPr userDrawn="1"/>
        </p:nvSpPr>
        <p:spPr>
          <a:xfrm>
            <a:off x="9047362" y="825324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Rounded Rectangle 30">
            <a:extLst>
              <a:ext uri="{FF2B5EF4-FFF2-40B4-BE49-F238E27FC236}">
                <a16:creationId xmlns:a16="http://schemas.microsoft.com/office/drawing/2014/main" id="{6F0D7A4D-7B62-9142-943C-2D24206ADEFE}"/>
              </a:ext>
            </a:extLst>
          </p:cNvPr>
          <p:cNvSpPr/>
          <p:nvPr userDrawn="1"/>
        </p:nvSpPr>
        <p:spPr>
          <a:xfrm>
            <a:off x="11283436" y="825324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a:extLst>
              <a:ext uri="{FF2B5EF4-FFF2-40B4-BE49-F238E27FC236}">
                <a16:creationId xmlns:a16="http://schemas.microsoft.com/office/drawing/2014/main" id="{496E790F-2DBD-8543-B67B-583F000AF8E2}"/>
              </a:ext>
            </a:extLst>
          </p:cNvPr>
          <p:cNvSpPr/>
          <p:nvPr userDrawn="1"/>
        </p:nvSpPr>
        <p:spPr>
          <a:xfrm>
            <a:off x="13392459" y="825324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Rounded Rectangle 32">
            <a:extLst>
              <a:ext uri="{FF2B5EF4-FFF2-40B4-BE49-F238E27FC236}">
                <a16:creationId xmlns:a16="http://schemas.microsoft.com/office/drawing/2014/main" id="{5DE8E469-015A-1448-BA4E-42BB166234D3}"/>
              </a:ext>
            </a:extLst>
          </p:cNvPr>
          <p:cNvSpPr/>
          <p:nvPr userDrawn="1"/>
        </p:nvSpPr>
        <p:spPr>
          <a:xfrm>
            <a:off x="15626884" y="825324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a:extLst>
              <a:ext uri="{FF2B5EF4-FFF2-40B4-BE49-F238E27FC236}">
                <a16:creationId xmlns:a16="http://schemas.microsoft.com/office/drawing/2014/main" id="{05CEB47D-98F0-CC4D-A917-149463418A89}"/>
              </a:ext>
            </a:extLst>
          </p:cNvPr>
          <p:cNvSpPr/>
          <p:nvPr userDrawn="1"/>
        </p:nvSpPr>
        <p:spPr>
          <a:xfrm>
            <a:off x="17585335" y="825324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9688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23">
                                            <p:txEl>
                                              <p:pRg st="0" end="0"/>
                                            </p:txEl>
                                          </p:spTgt>
                                        </p:tgtEl>
                                        <p:attrNameLst>
                                          <p:attrName>style.visibility</p:attrName>
                                        </p:attrNameLst>
                                      </p:cBhvr>
                                      <p:to>
                                        <p:strVal val="visible"/>
                                      </p:to>
                                    </p:set>
                                    <p:anim calcmode="lin" valueType="num">
                                      <p:cBhvr>
                                        <p:cTn id="73"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75" dur="500"/>
                                        <p:tgtEl>
                                          <p:spTgt spid="23">
                                            <p:txEl>
                                              <p:pRg st="0" end="0"/>
                                            </p:txEl>
                                          </p:spTgt>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5">
                                            <p:txEl>
                                              <p:pRg st="0" end="0"/>
                                            </p:txEl>
                                          </p:spTgt>
                                        </p:tgtEl>
                                        <p:attrNameLst>
                                          <p:attrName>style.visibility</p:attrName>
                                        </p:attrNameLst>
                                      </p:cBhvr>
                                      <p:to>
                                        <p:strVal val="visible"/>
                                      </p:to>
                                    </p:set>
                                    <p:anim calcmode="lin" valueType="num">
                                      <p:cBhvr>
                                        <p:cTn id="83"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25">
                                            <p:txEl>
                                              <p:pRg st="0" end="0"/>
                                            </p:txEl>
                                          </p:spTgt>
                                        </p:tgtEl>
                                      </p:cBhvr>
                                    </p:animEffect>
                                  </p:childTnLst>
                                </p:cTn>
                              </p:par>
                              <p:par>
                                <p:cTn id="86" presetID="10" presetClass="entr" presetSubtype="0" fill="hold" grpId="0" nodeType="withEffect">
                                  <p:stCondLst>
                                    <p:cond delay="80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fade">
                                      <p:cBhvr>
                                        <p:cTn id="88" dur="500"/>
                                        <p:tgtEl>
                                          <p:spTgt spid="26">
                                            <p:txEl>
                                              <p:pRg st="0" end="0"/>
                                            </p:txEl>
                                          </p:spTgt>
                                        </p:tgtEl>
                                      </p:cBhvr>
                                    </p:animEffect>
                                  </p:childTnLst>
                                </p:cTn>
                              </p:par>
                            </p:childTnLst>
                          </p:cTn>
                        </p:par>
                        <p:par>
                          <p:cTn id="89" fill="hold">
                            <p:stCondLst>
                              <p:cond delay="2600"/>
                            </p:stCondLst>
                            <p:childTnLst>
                              <p:par>
                                <p:cTn id="90" presetID="2" presetClass="entr" presetSubtype="8" fill="hold" grpId="0" nodeType="after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200" fill="hold"/>
                                        <p:tgtEl>
                                          <p:spTgt spid="27"/>
                                        </p:tgtEl>
                                        <p:attrNameLst>
                                          <p:attrName>ppt_x</p:attrName>
                                        </p:attrNameLst>
                                      </p:cBhvr>
                                      <p:tavLst>
                                        <p:tav tm="0">
                                          <p:val>
                                            <p:strVal val="0-#ppt_w/2"/>
                                          </p:val>
                                        </p:tav>
                                        <p:tav tm="100000">
                                          <p:val>
                                            <p:strVal val="#ppt_x"/>
                                          </p:val>
                                        </p:tav>
                                      </p:tavLst>
                                    </p:anim>
                                    <p:anim calcmode="lin" valueType="num">
                                      <p:cBhvr additive="base">
                                        <p:cTn id="93" dur="200" fill="hold"/>
                                        <p:tgtEl>
                                          <p:spTgt spid="27"/>
                                        </p:tgtEl>
                                        <p:attrNameLst>
                                          <p:attrName>ppt_y</p:attrName>
                                        </p:attrNameLst>
                                      </p:cBhvr>
                                      <p:tavLst>
                                        <p:tav tm="0">
                                          <p:val>
                                            <p:strVal val="#ppt_y"/>
                                          </p:val>
                                        </p:tav>
                                        <p:tav tm="100000">
                                          <p:val>
                                            <p:strVal val="#ppt_y"/>
                                          </p:val>
                                        </p:tav>
                                      </p:tavLst>
                                    </p:anim>
                                  </p:childTnLst>
                                </p:cTn>
                              </p:par>
                              <p:par>
                                <p:cTn id="94" presetID="53" presetClass="entr" presetSubtype="16" fill="hold" grpId="0" nodeType="withEffect">
                                  <p:stCondLst>
                                    <p:cond delay="800"/>
                                  </p:stCondLst>
                                  <p:childTnLst>
                                    <p:set>
                                      <p:cBhvr>
                                        <p:cTn id="95" dur="1" fill="hold">
                                          <p:stCondLst>
                                            <p:cond delay="0"/>
                                          </p:stCondLst>
                                        </p:cTn>
                                        <p:tgtEl>
                                          <p:spTgt spid="29"/>
                                        </p:tgtEl>
                                        <p:attrNameLst>
                                          <p:attrName>style.visibility</p:attrName>
                                        </p:attrNameLst>
                                      </p:cBhvr>
                                      <p:to>
                                        <p:strVal val="visible"/>
                                      </p:to>
                                    </p:set>
                                    <p:anim calcmode="lin" valueType="num">
                                      <p:cBhvr>
                                        <p:cTn id="96" dur="500" fill="hold"/>
                                        <p:tgtEl>
                                          <p:spTgt spid="29"/>
                                        </p:tgtEl>
                                        <p:attrNameLst>
                                          <p:attrName>ppt_w</p:attrName>
                                        </p:attrNameLst>
                                      </p:cBhvr>
                                      <p:tavLst>
                                        <p:tav tm="0">
                                          <p:val>
                                            <p:fltVal val="0"/>
                                          </p:val>
                                        </p:tav>
                                        <p:tav tm="100000">
                                          <p:val>
                                            <p:strVal val="#ppt_w"/>
                                          </p:val>
                                        </p:tav>
                                      </p:tavLst>
                                    </p:anim>
                                    <p:anim calcmode="lin" valueType="num">
                                      <p:cBhvr>
                                        <p:cTn id="97" dur="500" fill="hold"/>
                                        <p:tgtEl>
                                          <p:spTgt spid="29"/>
                                        </p:tgtEl>
                                        <p:attrNameLst>
                                          <p:attrName>ppt_h</p:attrName>
                                        </p:attrNameLst>
                                      </p:cBhvr>
                                      <p:tavLst>
                                        <p:tav tm="0">
                                          <p:val>
                                            <p:fltVal val="0"/>
                                          </p:val>
                                        </p:tav>
                                        <p:tav tm="100000">
                                          <p:val>
                                            <p:strVal val="#ppt_h"/>
                                          </p:val>
                                        </p:tav>
                                      </p:tavLst>
                                    </p:anim>
                                    <p:animEffect transition="in" filter="fade">
                                      <p:cBhvr>
                                        <p:cTn id="98" dur="500"/>
                                        <p:tgtEl>
                                          <p:spTgt spid="29"/>
                                        </p:tgtEl>
                                      </p:cBhvr>
                                    </p:animEffect>
                                  </p:childTnLst>
                                </p:cTn>
                              </p:par>
                              <p:par>
                                <p:cTn id="99" presetID="53" presetClass="entr" presetSubtype="16" fill="hold" grpId="0" nodeType="withEffect">
                                  <p:stCondLst>
                                    <p:cond delay="200"/>
                                  </p:stCondLst>
                                  <p:childTnLst>
                                    <p:set>
                                      <p:cBhvr>
                                        <p:cTn id="100" dur="1" fill="hold">
                                          <p:stCondLst>
                                            <p:cond delay="0"/>
                                          </p:stCondLst>
                                        </p:cTn>
                                        <p:tgtEl>
                                          <p:spTgt spid="30"/>
                                        </p:tgtEl>
                                        <p:attrNameLst>
                                          <p:attrName>style.visibility</p:attrName>
                                        </p:attrNameLst>
                                      </p:cBhvr>
                                      <p:to>
                                        <p:strVal val="visible"/>
                                      </p:to>
                                    </p:set>
                                    <p:anim calcmode="lin" valueType="num">
                                      <p:cBhvr>
                                        <p:cTn id="101" dur="500" fill="hold"/>
                                        <p:tgtEl>
                                          <p:spTgt spid="30"/>
                                        </p:tgtEl>
                                        <p:attrNameLst>
                                          <p:attrName>ppt_w</p:attrName>
                                        </p:attrNameLst>
                                      </p:cBhvr>
                                      <p:tavLst>
                                        <p:tav tm="0">
                                          <p:val>
                                            <p:fltVal val="0"/>
                                          </p:val>
                                        </p:tav>
                                        <p:tav tm="100000">
                                          <p:val>
                                            <p:strVal val="#ppt_w"/>
                                          </p:val>
                                        </p:tav>
                                      </p:tavLst>
                                    </p:anim>
                                    <p:anim calcmode="lin" valueType="num">
                                      <p:cBhvr>
                                        <p:cTn id="102" dur="500" fill="hold"/>
                                        <p:tgtEl>
                                          <p:spTgt spid="30"/>
                                        </p:tgtEl>
                                        <p:attrNameLst>
                                          <p:attrName>ppt_h</p:attrName>
                                        </p:attrNameLst>
                                      </p:cBhvr>
                                      <p:tavLst>
                                        <p:tav tm="0">
                                          <p:val>
                                            <p:fltVal val="0"/>
                                          </p:val>
                                        </p:tav>
                                        <p:tav tm="100000">
                                          <p:val>
                                            <p:strVal val="#ppt_h"/>
                                          </p:val>
                                        </p:tav>
                                      </p:tavLst>
                                    </p:anim>
                                    <p:animEffect transition="in" filter="fade">
                                      <p:cBhvr>
                                        <p:cTn id="103" dur="500"/>
                                        <p:tgtEl>
                                          <p:spTgt spid="30"/>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31"/>
                                        </p:tgtEl>
                                        <p:attrNameLst>
                                          <p:attrName>style.visibility</p:attrName>
                                        </p:attrNameLst>
                                      </p:cBhvr>
                                      <p:to>
                                        <p:strVal val="visible"/>
                                      </p:to>
                                    </p:set>
                                    <p:anim calcmode="lin" valueType="num">
                                      <p:cBhvr>
                                        <p:cTn id="106" dur="500" fill="hold"/>
                                        <p:tgtEl>
                                          <p:spTgt spid="31"/>
                                        </p:tgtEl>
                                        <p:attrNameLst>
                                          <p:attrName>ppt_w</p:attrName>
                                        </p:attrNameLst>
                                      </p:cBhvr>
                                      <p:tavLst>
                                        <p:tav tm="0">
                                          <p:val>
                                            <p:fltVal val="0"/>
                                          </p:val>
                                        </p:tav>
                                        <p:tav tm="100000">
                                          <p:val>
                                            <p:strVal val="#ppt_w"/>
                                          </p:val>
                                        </p:tav>
                                      </p:tavLst>
                                    </p:anim>
                                    <p:anim calcmode="lin" valueType="num">
                                      <p:cBhvr>
                                        <p:cTn id="107" dur="500" fill="hold"/>
                                        <p:tgtEl>
                                          <p:spTgt spid="31"/>
                                        </p:tgtEl>
                                        <p:attrNameLst>
                                          <p:attrName>ppt_h</p:attrName>
                                        </p:attrNameLst>
                                      </p:cBhvr>
                                      <p:tavLst>
                                        <p:tav tm="0">
                                          <p:val>
                                            <p:fltVal val="0"/>
                                          </p:val>
                                        </p:tav>
                                        <p:tav tm="100000">
                                          <p:val>
                                            <p:strVal val="#ppt_h"/>
                                          </p:val>
                                        </p:tav>
                                      </p:tavLst>
                                    </p:anim>
                                    <p:animEffect transition="in" filter="fade">
                                      <p:cBhvr>
                                        <p:cTn id="108" dur="500"/>
                                        <p:tgtEl>
                                          <p:spTgt spid="31"/>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32"/>
                                        </p:tgtEl>
                                        <p:attrNameLst>
                                          <p:attrName>style.visibility</p:attrName>
                                        </p:attrNameLst>
                                      </p:cBhvr>
                                      <p:to>
                                        <p:strVal val="visible"/>
                                      </p:to>
                                    </p:set>
                                    <p:anim calcmode="lin" valueType="num">
                                      <p:cBhvr>
                                        <p:cTn id="111" dur="500" fill="hold"/>
                                        <p:tgtEl>
                                          <p:spTgt spid="32"/>
                                        </p:tgtEl>
                                        <p:attrNameLst>
                                          <p:attrName>ppt_w</p:attrName>
                                        </p:attrNameLst>
                                      </p:cBhvr>
                                      <p:tavLst>
                                        <p:tav tm="0">
                                          <p:val>
                                            <p:fltVal val="0"/>
                                          </p:val>
                                        </p:tav>
                                        <p:tav tm="100000">
                                          <p:val>
                                            <p:strVal val="#ppt_w"/>
                                          </p:val>
                                        </p:tav>
                                      </p:tavLst>
                                    </p:anim>
                                    <p:anim calcmode="lin" valueType="num">
                                      <p:cBhvr>
                                        <p:cTn id="112" dur="500" fill="hold"/>
                                        <p:tgtEl>
                                          <p:spTgt spid="32"/>
                                        </p:tgtEl>
                                        <p:attrNameLst>
                                          <p:attrName>ppt_h</p:attrName>
                                        </p:attrNameLst>
                                      </p:cBhvr>
                                      <p:tavLst>
                                        <p:tav tm="0">
                                          <p:val>
                                            <p:fltVal val="0"/>
                                          </p:val>
                                        </p:tav>
                                        <p:tav tm="100000">
                                          <p:val>
                                            <p:strVal val="#ppt_h"/>
                                          </p:val>
                                        </p:tav>
                                      </p:tavLst>
                                    </p:anim>
                                    <p:animEffect transition="in" filter="fade">
                                      <p:cBhvr>
                                        <p:cTn id="113" dur="500"/>
                                        <p:tgtEl>
                                          <p:spTgt spid="32"/>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33"/>
                                        </p:tgtEl>
                                        <p:attrNameLst>
                                          <p:attrName>style.visibility</p:attrName>
                                        </p:attrNameLst>
                                      </p:cBhvr>
                                      <p:to>
                                        <p:strVal val="visible"/>
                                      </p:to>
                                    </p:set>
                                    <p:anim calcmode="lin" valueType="num">
                                      <p:cBhvr>
                                        <p:cTn id="116" dur="500" fill="hold"/>
                                        <p:tgtEl>
                                          <p:spTgt spid="33"/>
                                        </p:tgtEl>
                                        <p:attrNameLst>
                                          <p:attrName>ppt_w</p:attrName>
                                        </p:attrNameLst>
                                      </p:cBhvr>
                                      <p:tavLst>
                                        <p:tav tm="0">
                                          <p:val>
                                            <p:fltVal val="0"/>
                                          </p:val>
                                        </p:tav>
                                        <p:tav tm="100000">
                                          <p:val>
                                            <p:strVal val="#ppt_w"/>
                                          </p:val>
                                        </p:tav>
                                      </p:tavLst>
                                    </p:anim>
                                    <p:anim calcmode="lin" valueType="num">
                                      <p:cBhvr>
                                        <p:cTn id="117" dur="500" fill="hold"/>
                                        <p:tgtEl>
                                          <p:spTgt spid="33"/>
                                        </p:tgtEl>
                                        <p:attrNameLst>
                                          <p:attrName>ppt_h</p:attrName>
                                        </p:attrNameLst>
                                      </p:cBhvr>
                                      <p:tavLst>
                                        <p:tav tm="0">
                                          <p:val>
                                            <p:fltVal val="0"/>
                                          </p:val>
                                        </p:tav>
                                        <p:tav tm="100000">
                                          <p:val>
                                            <p:strVal val="#ppt_h"/>
                                          </p:val>
                                        </p:tav>
                                      </p:tavLst>
                                    </p:anim>
                                    <p:animEffect transition="in" filter="fade">
                                      <p:cBhvr>
                                        <p:cTn id="118" dur="500"/>
                                        <p:tgtEl>
                                          <p:spTgt spid="33"/>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34"/>
                                        </p:tgtEl>
                                        <p:attrNameLst>
                                          <p:attrName>style.visibility</p:attrName>
                                        </p:attrNameLst>
                                      </p:cBhvr>
                                      <p:to>
                                        <p:strVal val="visible"/>
                                      </p:to>
                                    </p:set>
                                    <p:anim calcmode="lin" valueType="num">
                                      <p:cBhvr>
                                        <p:cTn id="121" dur="500" fill="hold"/>
                                        <p:tgtEl>
                                          <p:spTgt spid="34"/>
                                        </p:tgtEl>
                                        <p:attrNameLst>
                                          <p:attrName>ppt_w</p:attrName>
                                        </p:attrNameLst>
                                      </p:cBhvr>
                                      <p:tavLst>
                                        <p:tav tm="0">
                                          <p:val>
                                            <p:fltVal val="0"/>
                                          </p:val>
                                        </p:tav>
                                        <p:tav tm="100000">
                                          <p:val>
                                            <p:strVal val="#ppt_w"/>
                                          </p:val>
                                        </p:tav>
                                      </p:tavLst>
                                    </p:anim>
                                    <p:anim calcmode="lin" valueType="num">
                                      <p:cBhvr>
                                        <p:cTn id="122" dur="500" fill="hold"/>
                                        <p:tgtEl>
                                          <p:spTgt spid="34"/>
                                        </p:tgtEl>
                                        <p:attrNameLst>
                                          <p:attrName>ppt_h</p:attrName>
                                        </p:attrNameLst>
                                      </p:cBhvr>
                                      <p:tavLst>
                                        <p:tav tm="0">
                                          <p:val>
                                            <p:fltVal val="0"/>
                                          </p:val>
                                        </p:tav>
                                        <p:tav tm="100000">
                                          <p:val>
                                            <p:strVal val="#ppt_h"/>
                                          </p:val>
                                        </p:tav>
                                      </p:tavLst>
                                    </p:anim>
                                    <p:animEffect transition="in" filter="fade">
                                      <p:cBhvr>
                                        <p:cTn id="1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29" grpId="0" animBg="1"/>
      <p:bldP spid="30" grpId="0" animBg="1"/>
      <p:bldP spid="31" grpId="0" animBg="1"/>
      <p:bldP spid="32" grpId="0" animBg="1"/>
      <p:bldP spid="33" grpId="0" animBg="1"/>
      <p:bldP spid="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with bar 3">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1" y="3098251"/>
            <a:ext cx="24387175" cy="7425642"/>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5" name="Text Placeholder 7"/>
          <p:cNvSpPr>
            <a:spLocks noGrp="1"/>
          </p:cNvSpPr>
          <p:nvPr>
            <p:ph type="body" sz="quarter" idx="27" hasCustomPrompt="1"/>
          </p:nvPr>
        </p:nvSpPr>
        <p:spPr>
          <a:xfrm>
            <a:off x="8777871" y="4893677"/>
            <a:ext cx="6872278"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777944" y="5477997"/>
            <a:ext cx="6872204" cy="2219510"/>
          </a:xfrm>
          <a:prstGeom prst="rect">
            <a:avLst/>
          </a:prstGeom>
        </p:spPr>
        <p:txBody>
          <a:bodyPr vert="horz" lIns="0" tIns="0" rIns="0" bIns="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a:t>
            </a:r>
          </a:p>
        </p:txBody>
      </p:sp>
      <p:sp>
        <p:nvSpPr>
          <p:cNvPr id="10" name="Rounded Rectangle 9"/>
          <p:cNvSpPr/>
          <p:nvPr/>
        </p:nvSpPr>
        <p:spPr>
          <a:xfrm>
            <a:off x="9336105" y="8060802"/>
            <a:ext cx="1440189" cy="1440000"/>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440419"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p:nvSpPr>
        <p:spPr>
          <a:xfrm>
            <a:off x="11572179" y="8060802"/>
            <a:ext cx="1440189" cy="1440000"/>
          </a:xfrm>
          <a:prstGeom prst="roundRect">
            <a:avLst>
              <a:gd name="adj" fmla="val 50000"/>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676492"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p:nvSpPr>
        <p:spPr>
          <a:xfrm>
            <a:off x="13681202" y="806080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785516"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Picture Placeholder 2"/>
          <p:cNvSpPr>
            <a:spLocks noGrp="1"/>
          </p:cNvSpPr>
          <p:nvPr>
            <p:ph type="pic" sz="quarter" idx="32"/>
          </p:nvPr>
        </p:nvSpPr>
        <p:spPr>
          <a:xfrm>
            <a:off x="1620598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9" name="Rounded Rectangle 18">
            <a:extLst>
              <a:ext uri="{FF2B5EF4-FFF2-40B4-BE49-F238E27FC236}">
                <a16:creationId xmlns:a16="http://schemas.microsoft.com/office/drawing/2014/main" id="{733BF71F-CEBC-EF4D-854E-43DEC81B9D3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a:extLst>
              <a:ext uri="{FF2B5EF4-FFF2-40B4-BE49-F238E27FC236}">
                <a16:creationId xmlns:a16="http://schemas.microsoft.com/office/drawing/2014/main" id="{7AFD3F01-4EA4-6645-B506-E97993F3804A}"/>
              </a:ext>
            </a:extLst>
          </p:cNvPr>
          <p:cNvSpPr/>
          <p:nvPr userDrawn="1"/>
        </p:nvSpPr>
        <p:spPr>
          <a:xfrm>
            <a:off x="1" y="3098251"/>
            <a:ext cx="24387175" cy="7425642"/>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4" name="Rounded Rectangle 23">
            <a:extLst>
              <a:ext uri="{FF2B5EF4-FFF2-40B4-BE49-F238E27FC236}">
                <a16:creationId xmlns:a16="http://schemas.microsoft.com/office/drawing/2014/main" id="{69406DCF-A4EC-4A42-9262-E13A97C18DA7}"/>
              </a:ext>
            </a:extLst>
          </p:cNvPr>
          <p:cNvSpPr/>
          <p:nvPr userDrawn="1"/>
        </p:nvSpPr>
        <p:spPr>
          <a:xfrm>
            <a:off x="9336105" y="8060802"/>
            <a:ext cx="1440189" cy="1440000"/>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Rounded Rectangle 24">
            <a:extLst>
              <a:ext uri="{FF2B5EF4-FFF2-40B4-BE49-F238E27FC236}">
                <a16:creationId xmlns:a16="http://schemas.microsoft.com/office/drawing/2014/main" id="{9D59BB61-95F5-E343-8BB3-D4B60BDADF8A}"/>
              </a:ext>
            </a:extLst>
          </p:cNvPr>
          <p:cNvSpPr/>
          <p:nvPr userDrawn="1"/>
        </p:nvSpPr>
        <p:spPr>
          <a:xfrm>
            <a:off x="11572179" y="8060802"/>
            <a:ext cx="1440189" cy="1440000"/>
          </a:xfrm>
          <a:prstGeom prst="roundRect">
            <a:avLst>
              <a:gd name="adj" fmla="val 50000"/>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9" name="Rounded Rectangle 28">
            <a:extLst>
              <a:ext uri="{FF2B5EF4-FFF2-40B4-BE49-F238E27FC236}">
                <a16:creationId xmlns:a16="http://schemas.microsoft.com/office/drawing/2014/main" id="{942AF06F-5009-BF42-A5A2-9B77161341A0}"/>
              </a:ext>
            </a:extLst>
          </p:cNvPr>
          <p:cNvSpPr/>
          <p:nvPr userDrawn="1"/>
        </p:nvSpPr>
        <p:spPr>
          <a:xfrm>
            <a:off x="13681202" y="806080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76735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26">
                                            <p:txEl>
                                              <p:pRg st="0" end="0"/>
                                            </p:txEl>
                                          </p:spTgt>
                                        </p:tgtEl>
                                        <p:attrNameLst>
                                          <p:attrName>style.visibility</p:attrName>
                                        </p:attrNameLst>
                                      </p:cBhvr>
                                      <p:to>
                                        <p:strVal val="visible"/>
                                      </p:to>
                                    </p:set>
                                    <p:animEffect transition="in" filter="fade">
                                      <p:cBhvr>
                                        <p:cTn id="68" dur="500"/>
                                        <p:tgtEl>
                                          <p:spTgt spid="26">
                                            <p:txEl>
                                              <p:pRg st="0" end="0"/>
                                            </p:txEl>
                                          </p:spTgt>
                                        </p:tgtEl>
                                      </p:cBhvr>
                                    </p:animEffect>
                                  </p:childTnLst>
                                </p:cTn>
                              </p:par>
                            </p:childTnLst>
                          </p:cTn>
                        </p:par>
                        <p:par>
                          <p:cTn id="69" fill="hold">
                            <p:stCondLst>
                              <p:cond delay="26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par>
                          <p:cTn id="73" fill="hold">
                            <p:stCondLst>
                              <p:cond delay="3100"/>
                            </p:stCondLst>
                            <p:childTnLst>
                              <p:par>
                                <p:cTn id="74" presetID="2" presetClass="entr" presetSubtype="8"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additive="base">
                                        <p:cTn id="76" dur="200" fill="hold"/>
                                        <p:tgtEl>
                                          <p:spTgt spid="19"/>
                                        </p:tgtEl>
                                        <p:attrNameLst>
                                          <p:attrName>ppt_x</p:attrName>
                                        </p:attrNameLst>
                                      </p:cBhvr>
                                      <p:tavLst>
                                        <p:tav tm="0">
                                          <p:val>
                                            <p:strVal val="0-#ppt_w/2"/>
                                          </p:val>
                                        </p:tav>
                                        <p:tav tm="100000">
                                          <p:val>
                                            <p:strVal val="#ppt_x"/>
                                          </p:val>
                                        </p:tav>
                                      </p:tavLst>
                                    </p:anim>
                                    <p:anim calcmode="lin" valueType="num">
                                      <p:cBhvr additive="base">
                                        <p:cTn id="77" dur="200" fill="hold"/>
                                        <p:tgtEl>
                                          <p:spTgt spid="1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800"/>
                                  </p:stCondLst>
                                  <p:childTnLst>
                                    <p:set>
                                      <p:cBhvr>
                                        <p:cTn id="79" dur="1" fill="hold">
                                          <p:stCondLst>
                                            <p:cond delay="0"/>
                                          </p:stCondLst>
                                        </p:cTn>
                                        <p:tgtEl>
                                          <p:spTgt spid="23"/>
                                        </p:tgtEl>
                                        <p:attrNameLst>
                                          <p:attrName>style.visibility</p:attrName>
                                        </p:attrNameLst>
                                      </p:cBhvr>
                                      <p:to>
                                        <p:strVal val="visible"/>
                                      </p:to>
                                    </p:set>
                                    <p:anim calcmode="lin" valueType="num">
                                      <p:cBhvr>
                                        <p:cTn id="80" dur="500" fill="hold"/>
                                        <p:tgtEl>
                                          <p:spTgt spid="23"/>
                                        </p:tgtEl>
                                        <p:attrNameLst>
                                          <p:attrName>ppt_w</p:attrName>
                                        </p:attrNameLst>
                                      </p:cBhvr>
                                      <p:tavLst>
                                        <p:tav tm="0">
                                          <p:val>
                                            <p:fltVal val="0"/>
                                          </p:val>
                                        </p:tav>
                                        <p:tav tm="100000">
                                          <p:val>
                                            <p:strVal val="#ppt_w"/>
                                          </p:val>
                                        </p:tav>
                                      </p:tavLst>
                                    </p:anim>
                                    <p:anim calcmode="lin" valueType="num">
                                      <p:cBhvr>
                                        <p:cTn id="81" dur="500" fill="hold"/>
                                        <p:tgtEl>
                                          <p:spTgt spid="23"/>
                                        </p:tgtEl>
                                        <p:attrNameLst>
                                          <p:attrName>ppt_h</p:attrName>
                                        </p:attrNameLst>
                                      </p:cBhvr>
                                      <p:tavLst>
                                        <p:tav tm="0">
                                          <p:val>
                                            <p:fltVal val="0"/>
                                          </p:val>
                                        </p:tav>
                                        <p:tav tm="100000">
                                          <p:val>
                                            <p:strVal val="#ppt_h"/>
                                          </p:val>
                                        </p:tav>
                                      </p:tavLst>
                                    </p:anim>
                                    <p:animEffect transition="in" filter="fade">
                                      <p:cBhvr>
                                        <p:cTn id="82" dur="500"/>
                                        <p:tgtEl>
                                          <p:spTgt spid="23"/>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25"/>
                                        </p:tgtEl>
                                        <p:attrNameLst>
                                          <p:attrName>style.visibility</p:attrName>
                                        </p:attrNameLst>
                                      </p:cBhvr>
                                      <p:to>
                                        <p:strVal val="visible"/>
                                      </p:to>
                                    </p:set>
                                    <p:anim calcmode="lin" valueType="num">
                                      <p:cBhvr>
                                        <p:cTn id="90" dur="500" fill="hold"/>
                                        <p:tgtEl>
                                          <p:spTgt spid="25"/>
                                        </p:tgtEl>
                                        <p:attrNameLst>
                                          <p:attrName>ppt_w</p:attrName>
                                        </p:attrNameLst>
                                      </p:cBhvr>
                                      <p:tavLst>
                                        <p:tav tm="0">
                                          <p:val>
                                            <p:fltVal val="0"/>
                                          </p:val>
                                        </p:tav>
                                        <p:tav tm="100000">
                                          <p:val>
                                            <p:strVal val="#ppt_w"/>
                                          </p:val>
                                        </p:tav>
                                      </p:tavLst>
                                    </p:anim>
                                    <p:anim calcmode="lin" valueType="num">
                                      <p:cBhvr>
                                        <p:cTn id="91" dur="500" fill="hold"/>
                                        <p:tgtEl>
                                          <p:spTgt spid="25"/>
                                        </p:tgtEl>
                                        <p:attrNameLst>
                                          <p:attrName>ppt_h</p:attrName>
                                        </p:attrNameLst>
                                      </p:cBhvr>
                                      <p:tavLst>
                                        <p:tav tm="0">
                                          <p:val>
                                            <p:fltVal val="0"/>
                                          </p:val>
                                        </p:tav>
                                        <p:tav tm="100000">
                                          <p:val>
                                            <p:strVal val="#ppt_h"/>
                                          </p:val>
                                        </p:tav>
                                      </p:tavLst>
                                    </p:anim>
                                    <p:animEffect transition="in" filter="fade">
                                      <p:cBhvr>
                                        <p:cTn id="92" dur="500"/>
                                        <p:tgtEl>
                                          <p:spTgt spid="25"/>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9"/>
                                        </p:tgtEl>
                                        <p:attrNameLst>
                                          <p:attrName>style.visibility</p:attrName>
                                        </p:attrNameLst>
                                      </p:cBhvr>
                                      <p:to>
                                        <p:strVal val="visible"/>
                                      </p:to>
                                    </p:set>
                                    <p:anim calcmode="lin" valueType="num">
                                      <p:cBhvr>
                                        <p:cTn id="95" dur="500" fill="hold"/>
                                        <p:tgtEl>
                                          <p:spTgt spid="29"/>
                                        </p:tgtEl>
                                        <p:attrNameLst>
                                          <p:attrName>ppt_w</p:attrName>
                                        </p:attrNameLst>
                                      </p:cBhvr>
                                      <p:tavLst>
                                        <p:tav tm="0">
                                          <p:val>
                                            <p:fltVal val="0"/>
                                          </p:val>
                                        </p:tav>
                                        <p:tav tm="100000">
                                          <p:val>
                                            <p:strVal val="#ppt_w"/>
                                          </p:val>
                                        </p:tav>
                                      </p:tavLst>
                                    </p:anim>
                                    <p:anim calcmode="lin" valueType="num">
                                      <p:cBhvr>
                                        <p:cTn id="96" dur="500" fill="hold"/>
                                        <p:tgtEl>
                                          <p:spTgt spid="29"/>
                                        </p:tgtEl>
                                        <p:attrNameLst>
                                          <p:attrName>ppt_h</p:attrName>
                                        </p:attrNameLst>
                                      </p:cBhvr>
                                      <p:tavLst>
                                        <p:tav tm="0">
                                          <p:val>
                                            <p:fltVal val="0"/>
                                          </p:val>
                                        </p:tav>
                                        <p:tav tm="100000">
                                          <p:val>
                                            <p:strVal val="#ppt_h"/>
                                          </p:val>
                                        </p:tav>
                                      </p:tavLst>
                                    </p:anim>
                                    <p:animEffect transition="in" filter="fade">
                                      <p:cBhvr>
                                        <p:cTn id="9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19" grpId="0" animBg="1"/>
      <p:bldP spid="23" grpId="0" animBg="1"/>
      <p:bldP spid="24" grpId="0" animBg="1"/>
      <p:bldP spid="25" grpId="0" animBg="1"/>
      <p:bldP spid="2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conic List">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Iconic</a:t>
            </a:r>
            <a:r>
              <a:rPr lang="es-ES_tradnl" dirty="0"/>
              <a:t> </a:t>
            </a:r>
            <a:r>
              <a:rPr lang="es-ES_tradnl" dirty="0" err="1"/>
              <a:t>List</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p:nvSpPr>
        <p:spPr>
          <a:xfrm>
            <a:off x="1559484" y="4087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p:nvSpPr>
        <p:spPr>
          <a:xfrm>
            <a:off x="13237951" y="4087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p:nvSpPr>
        <p:spPr>
          <a:xfrm>
            <a:off x="1559484" y="7067398"/>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p:nvSpPr>
        <p:spPr>
          <a:xfrm>
            <a:off x="13237951" y="7067398"/>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p:nvSpPr>
        <p:spPr>
          <a:xfrm>
            <a:off x="1536903" y="100250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p:nvSpPr>
        <p:spPr>
          <a:xfrm>
            <a:off x="13237951" y="10025086"/>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8" name="Rounded Rectangle 27">
            <a:extLst>
              <a:ext uri="{FF2B5EF4-FFF2-40B4-BE49-F238E27FC236}">
                <a16:creationId xmlns:a16="http://schemas.microsoft.com/office/drawing/2014/main" id="{3F9B9581-8B04-B643-814B-20C678DFD9DD}"/>
              </a:ext>
            </a:extLst>
          </p:cNvPr>
          <p:cNvSpPr/>
          <p:nvPr userDrawn="1"/>
        </p:nvSpPr>
        <p:spPr>
          <a:xfrm>
            <a:off x="1559484" y="4087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9" name="Rounded Rectangle 48">
            <a:extLst>
              <a:ext uri="{FF2B5EF4-FFF2-40B4-BE49-F238E27FC236}">
                <a16:creationId xmlns:a16="http://schemas.microsoft.com/office/drawing/2014/main" id="{5E9B3271-58B2-A54E-8596-8EC3076D1311}"/>
              </a:ext>
            </a:extLst>
          </p:cNvPr>
          <p:cNvSpPr/>
          <p:nvPr userDrawn="1"/>
        </p:nvSpPr>
        <p:spPr>
          <a:xfrm>
            <a:off x="13237951" y="4087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0" name="Rounded Rectangle 49">
            <a:extLst>
              <a:ext uri="{FF2B5EF4-FFF2-40B4-BE49-F238E27FC236}">
                <a16:creationId xmlns:a16="http://schemas.microsoft.com/office/drawing/2014/main" id="{25BEBF5B-DABB-8542-88B9-F728BBDA81CF}"/>
              </a:ext>
            </a:extLst>
          </p:cNvPr>
          <p:cNvSpPr/>
          <p:nvPr userDrawn="1"/>
        </p:nvSpPr>
        <p:spPr>
          <a:xfrm>
            <a:off x="1559484" y="7067398"/>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1" name="Rounded Rectangle 50">
            <a:extLst>
              <a:ext uri="{FF2B5EF4-FFF2-40B4-BE49-F238E27FC236}">
                <a16:creationId xmlns:a16="http://schemas.microsoft.com/office/drawing/2014/main" id="{A4851B12-AF70-2F4B-B036-A78A71397603}"/>
              </a:ext>
            </a:extLst>
          </p:cNvPr>
          <p:cNvSpPr/>
          <p:nvPr userDrawn="1"/>
        </p:nvSpPr>
        <p:spPr>
          <a:xfrm>
            <a:off x="13237951" y="7067398"/>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2" name="Rounded Rectangle 51">
            <a:extLst>
              <a:ext uri="{FF2B5EF4-FFF2-40B4-BE49-F238E27FC236}">
                <a16:creationId xmlns:a16="http://schemas.microsoft.com/office/drawing/2014/main" id="{4AE4C632-C1D1-6243-8DDE-C5F02F01A5D5}"/>
              </a:ext>
            </a:extLst>
          </p:cNvPr>
          <p:cNvSpPr/>
          <p:nvPr userDrawn="1"/>
        </p:nvSpPr>
        <p:spPr>
          <a:xfrm>
            <a:off x="1536903" y="100250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3" name="Rounded Rectangle 52">
            <a:extLst>
              <a:ext uri="{FF2B5EF4-FFF2-40B4-BE49-F238E27FC236}">
                <a16:creationId xmlns:a16="http://schemas.microsoft.com/office/drawing/2014/main" id="{BC9B9920-7495-2A4D-A2B9-574AB2EF3404}"/>
              </a:ext>
            </a:extLst>
          </p:cNvPr>
          <p:cNvSpPr/>
          <p:nvPr userDrawn="1"/>
        </p:nvSpPr>
        <p:spPr>
          <a:xfrm>
            <a:off x="13237951" y="10025086"/>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4672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28"/>
                                        </p:tgtEl>
                                        <p:attrNameLst>
                                          <p:attrName>style.visibility</p:attrName>
                                        </p:attrNameLst>
                                      </p:cBhvr>
                                      <p:to>
                                        <p:strVal val="visible"/>
                                      </p:to>
                                    </p:set>
                                    <p:anim calcmode="lin" valueType="num">
                                      <p:cBhvr>
                                        <p:cTn id="142" dur="500" fill="hold"/>
                                        <p:tgtEl>
                                          <p:spTgt spid="28"/>
                                        </p:tgtEl>
                                        <p:attrNameLst>
                                          <p:attrName>ppt_w</p:attrName>
                                        </p:attrNameLst>
                                      </p:cBhvr>
                                      <p:tavLst>
                                        <p:tav tm="0">
                                          <p:val>
                                            <p:fltVal val="0"/>
                                          </p:val>
                                        </p:tav>
                                        <p:tav tm="100000">
                                          <p:val>
                                            <p:strVal val="#ppt_w"/>
                                          </p:val>
                                        </p:tav>
                                      </p:tavLst>
                                    </p:anim>
                                    <p:anim calcmode="lin" valueType="num">
                                      <p:cBhvr>
                                        <p:cTn id="143" dur="500" fill="hold"/>
                                        <p:tgtEl>
                                          <p:spTgt spid="28"/>
                                        </p:tgtEl>
                                        <p:attrNameLst>
                                          <p:attrName>ppt_h</p:attrName>
                                        </p:attrNameLst>
                                      </p:cBhvr>
                                      <p:tavLst>
                                        <p:tav tm="0">
                                          <p:val>
                                            <p:fltVal val="0"/>
                                          </p:val>
                                        </p:tav>
                                        <p:tav tm="100000">
                                          <p:val>
                                            <p:strVal val="#ppt_h"/>
                                          </p:val>
                                        </p:tav>
                                      </p:tavLst>
                                    </p:anim>
                                    <p:animEffect transition="in" filter="fade">
                                      <p:cBhvr>
                                        <p:cTn id="144" dur="500"/>
                                        <p:tgtEl>
                                          <p:spTgt spid="28"/>
                                        </p:tgtEl>
                                      </p:cBhvr>
                                    </p:animEffect>
                                  </p:childTnLst>
                                </p:cTn>
                              </p:par>
                            </p:childTnLst>
                          </p:cTn>
                        </p:par>
                        <p:par>
                          <p:cTn id="145" fill="hold">
                            <p:stCondLst>
                              <p:cond delay="4200"/>
                            </p:stCondLst>
                            <p:childTnLst>
                              <p:par>
                                <p:cTn id="146" presetID="53" presetClass="entr" presetSubtype="16" fill="hold" grpId="0" nodeType="afterEffect">
                                  <p:stCondLst>
                                    <p:cond delay="0"/>
                                  </p:stCondLst>
                                  <p:childTnLst>
                                    <p:set>
                                      <p:cBhvr>
                                        <p:cTn id="147" dur="1" fill="hold">
                                          <p:stCondLst>
                                            <p:cond delay="0"/>
                                          </p:stCondLst>
                                        </p:cTn>
                                        <p:tgtEl>
                                          <p:spTgt spid="49"/>
                                        </p:tgtEl>
                                        <p:attrNameLst>
                                          <p:attrName>style.visibility</p:attrName>
                                        </p:attrNameLst>
                                      </p:cBhvr>
                                      <p:to>
                                        <p:strVal val="visible"/>
                                      </p:to>
                                    </p:set>
                                    <p:anim calcmode="lin" valueType="num">
                                      <p:cBhvr>
                                        <p:cTn id="148" dur="500" fill="hold"/>
                                        <p:tgtEl>
                                          <p:spTgt spid="49"/>
                                        </p:tgtEl>
                                        <p:attrNameLst>
                                          <p:attrName>ppt_w</p:attrName>
                                        </p:attrNameLst>
                                      </p:cBhvr>
                                      <p:tavLst>
                                        <p:tav tm="0">
                                          <p:val>
                                            <p:fltVal val="0"/>
                                          </p:val>
                                        </p:tav>
                                        <p:tav tm="100000">
                                          <p:val>
                                            <p:strVal val="#ppt_w"/>
                                          </p:val>
                                        </p:tav>
                                      </p:tavLst>
                                    </p:anim>
                                    <p:anim calcmode="lin" valueType="num">
                                      <p:cBhvr>
                                        <p:cTn id="149" dur="500" fill="hold"/>
                                        <p:tgtEl>
                                          <p:spTgt spid="49"/>
                                        </p:tgtEl>
                                        <p:attrNameLst>
                                          <p:attrName>ppt_h</p:attrName>
                                        </p:attrNameLst>
                                      </p:cBhvr>
                                      <p:tavLst>
                                        <p:tav tm="0">
                                          <p:val>
                                            <p:fltVal val="0"/>
                                          </p:val>
                                        </p:tav>
                                        <p:tav tm="100000">
                                          <p:val>
                                            <p:strVal val="#ppt_h"/>
                                          </p:val>
                                        </p:tav>
                                      </p:tavLst>
                                    </p:anim>
                                    <p:animEffect transition="in" filter="fade">
                                      <p:cBhvr>
                                        <p:cTn id="150" dur="500"/>
                                        <p:tgtEl>
                                          <p:spTgt spid="49"/>
                                        </p:tgtEl>
                                      </p:cBhvr>
                                    </p:animEffect>
                                  </p:childTnLst>
                                </p:cTn>
                              </p:par>
                            </p:childTnLst>
                          </p:cTn>
                        </p:par>
                        <p:par>
                          <p:cTn id="151" fill="hold">
                            <p:stCondLst>
                              <p:cond delay="4700"/>
                            </p:stCondLst>
                            <p:childTnLst>
                              <p:par>
                                <p:cTn id="152" presetID="53" presetClass="entr" presetSubtype="16" fill="hold" grpId="0" nodeType="afterEffect">
                                  <p:stCondLst>
                                    <p:cond delay="0"/>
                                  </p:stCondLst>
                                  <p:childTnLst>
                                    <p:set>
                                      <p:cBhvr>
                                        <p:cTn id="153" dur="1" fill="hold">
                                          <p:stCondLst>
                                            <p:cond delay="0"/>
                                          </p:stCondLst>
                                        </p:cTn>
                                        <p:tgtEl>
                                          <p:spTgt spid="50"/>
                                        </p:tgtEl>
                                        <p:attrNameLst>
                                          <p:attrName>style.visibility</p:attrName>
                                        </p:attrNameLst>
                                      </p:cBhvr>
                                      <p:to>
                                        <p:strVal val="visible"/>
                                      </p:to>
                                    </p:set>
                                    <p:anim calcmode="lin" valueType="num">
                                      <p:cBhvr>
                                        <p:cTn id="154" dur="500" fill="hold"/>
                                        <p:tgtEl>
                                          <p:spTgt spid="50"/>
                                        </p:tgtEl>
                                        <p:attrNameLst>
                                          <p:attrName>ppt_w</p:attrName>
                                        </p:attrNameLst>
                                      </p:cBhvr>
                                      <p:tavLst>
                                        <p:tav tm="0">
                                          <p:val>
                                            <p:fltVal val="0"/>
                                          </p:val>
                                        </p:tav>
                                        <p:tav tm="100000">
                                          <p:val>
                                            <p:strVal val="#ppt_w"/>
                                          </p:val>
                                        </p:tav>
                                      </p:tavLst>
                                    </p:anim>
                                    <p:anim calcmode="lin" valueType="num">
                                      <p:cBhvr>
                                        <p:cTn id="155" dur="500" fill="hold"/>
                                        <p:tgtEl>
                                          <p:spTgt spid="50"/>
                                        </p:tgtEl>
                                        <p:attrNameLst>
                                          <p:attrName>ppt_h</p:attrName>
                                        </p:attrNameLst>
                                      </p:cBhvr>
                                      <p:tavLst>
                                        <p:tav tm="0">
                                          <p:val>
                                            <p:fltVal val="0"/>
                                          </p:val>
                                        </p:tav>
                                        <p:tav tm="100000">
                                          <p:val>
                                            <p:strVal val="#ppt_h"/>
                                          </p:val>
                                        </p:tav>
                                      </p:tavLst>
                                    </p:anim>
                                    <p:animEffect transition="in" filter="fade">
                                      <p:cBhvr>
                                        <p:cTn id="156" dur="500"/>
                                        <p:tgtEl>
                                          <p:spTgt spid="50"/>
                                        </p:tgtEl>
                                      </p:cBhvr>
                                    </p:animEffect>
                                  </p:childTnLst>
                                </p:cTn>
                              </p:par>
                            </p:childTnLst>
                          </p:cTn>
                        </p:par>
                        <p:par>
                          <p:cTn id="157" fill="hold">
                            <p:stCondLst>
                              <p:cond delay="5200"/>
                            </p:stCondLst>
                            <p:childTnLst>
                              <p:par>
                                <p:cTn id="158" presetID="53" presetClass="entr" presetSubtype="16" fill="hold" grpId="0" nodeType="afterEffect">
                                  <p:stCondLst>
                                    <p:cond delay="0"/>
                                  </p:stCondLst>
                                  <p:childTnLst>
                                    <p:set>
                                      <p:cBhvr>
                                        <p:cTn id="159" dur="1" fill="hold">
                                          <p:stCondLst>
                                            <p:cond delay="0"/>
                                          </p:stCondLst>
                                        </p:cTn>
                                        <p:tgtEl>
                                          <p:spTgt spid="51"/>
                                        </p:tgtEl>
                                        <p:attrNameLst>
                                          <p:attrName>style.visibility</p:attrName>
                                        </p:attrNameLst>
                                      </p:cBhvr>
                                      <p:to>
                                        <p:strVal val="visible"/>
                                      </p:to>
                                    </p:set>
                                    <p:anim calcmode="lin" valueType="num">
                                      <p:cBhvr>
                                        <p:cTn id="160" dur="500" fill="hold"/>
                                        <p:tgtEl>
                                          <p:spTgt spid="51"/>
                                        </p:tgtEl>
                                        <p:attrNameLst>
                                          <p:attrName>ppt_w</p:attrName>
                                        </p:attrNameLst>
                                      </p:cBhvr>
                                      <p:tavLst>
                                        <p:tav tm="0">
                                          <p:val>
                                            <p:fltVal val="0"/>
                                          </p:val>
                                        </p:tav>
                                        <p:tav tm="100000">
                                          <p:val>
                                            <p:strVal val="#ppt_w"/>
                                          </p:val>
                                        </p:tav>
                                      </p:tavLst>
                                    </p:anim>
                                    <p:anim calcmode="lin" valueType="num">
                                      <p:cBhvr>
                                        <p:cTn id="161" dur="500" fill="hold"/>
                                        <p:tgtEl>
                                          <p:spTgt spid="51"/>
                                        </p:tgtEl>
                                        <p:attrNameLst>
                                          <p:attrName>ppt_h</p:attrName>
                                        </p:attrNameLst>
                                      </p:cBhvr>
                                      <p:tavLst>
                                        <p:tav tm="0">
                                          <p:val>
                                            <p:fltVal val="0"/>
                                          </p:val>
                                        </p:tav>
                                        <p:tav tm="100000">
                                          <p:val>
                                            <p:strVal val="#ppt_h"/>
                                          </p:val>
                                        </p:tav>
                                      </p:tavLst>
                                    </p:anim>
                                    <p:animEffect transition="in" filter="fade">
                                      <p:cBhvr>
                                        <p:cTn id="162" dur="500"/>
                                        <p:tgtEl>
                                          <p:spTgt spid="51"/>
                                        </p:tgtEl>
                                      </p:cBhvr>
                                    </p:animEffect>
                                  </p:childTnLst>
                                </p:cTn>
                              </p:par>
                            </p:childTnLst>
                          </p:cTn>
                        </p:par>
                        <p:par>
                          <p:cTn id="163" fill="hold">
                            <p:stCondLst>
                              <p:cond delay="5700"/>
                            </p:stCondLst>
                            <p:childTnLst>
                              <p:par>
                                <p:cTn id="164" presetID="53" presetClass="entr" presetSubtype="16" fill="hold" grpId="0" nodeType="afterEffect">
                                  <p:stCondLst>
                                    <p:cond delay="0"/>
                                  </p:stCondLst>
                                  <p:childTnLst>
                                    <p:set>
                                      <p:cBhvr>
                                        <p:cTn id="165" dur="1" fill="hold">
                                          <p:stCondLst>
                                            <p:cond delay="0"/>
                                          </p:stCondLst>
                                        </p:cTn>
                                        <p:tgtEl>
                                          <p:spTgt spid="52"/>
                                        </p:tgtEl>
                                        <p:attrNameLst>
                                          <p:attrName>style.visibility</p:attrName>
                                        </p:attrNameLst>
                                      </p:cBhvr>
                                      <p:to>
                                        <p:strVal val="visible"/>
                                      </p:to>
                                    </p:set>
                                    <p:anim calcmode="lin" valueType="num">
                                      <p:cBhvr>
                                        <p:cTn id="166" dur="500" fill="hold"/>
                                        <p:tgtEl>
                                          <p:spTgt spid="52"/>
                                        </p:tgtEl>
                                        <p:attrNameLst>
                                          <p:attrName>ppt_w</p:attrName>
                                        </p:attrNameLst>
                                      </p:cBhvr>
                                      <p:tavLst>
                                        <p:tav tm="0">
                                          <p:val>
                                            <p:fltVal val="0"/>
                                          </p:val>
                                        </p:tav>
                                        <p:tav tm="100000">
                                          <p:val>
                                            <p:strVal val="#ppt_w"/>
                                          </p:val>
                                        </p:tav>
                                      </p:tavLst>
                                    </p:anim>
                                    <p:anim calcmode="lin" valueType="num">
                                      <p:cBhvr>
                                        <p:cTn id="167" dur="500" fill="hold"/>
                                        <p:tgtEl>
                                          <p:spTgt spid="52"/>
                                        </p:tgtEl>
                                        <p:attrNameLst>
                                          <p:attrName>ppt_h</p:attrName>
                                        </p:attrNameLst>
                                      </p:cBhvr>
                                      <p:tavLst>
                                        <p:tav tm="0">
                                          <p:val>
                                            <p:fltVal val="0"/>
                                          </p:val>
                                        </p:tav>
                                        <p:tav tm="100000">
                                          <p:val>
                                            <p:strVal val="#ppt_h"/>
                                          </p:val>
                                        </p:tav>
                                      </p:tavLst>
                                    </p:anim>
                                    <p:animEffect transition="in" filter="fade">
                                      <p:cBhvr>
                                        <p:cTn id="168" dur="500"/>
                                        <p:tgtEl>
                                          <p:spTgt spid="52"/>
                                        </p:tgtEl>
                                      </p:cBhvr>
                                    </p:animEffect>
                                  </p:childTnLst>
                                </p:cTn>
                              </p:par>
                            </p:childTnLst>
                          </p:cTn>
                        </p:par>
                        <p:par>
                          <p:cTn id="169" fill="hold">
                            <p:stCondLst>
                              <p:cond delay="6200"/>
                            </p:stCondLst>
                            <p:childTnLst>
                              <p:par>
                                <p:cTn id="170" presetID="53" presetClass="entr" presetSubtype="16" fill="hold" grpId="0" nodeType="afterEffect">
                                  <p:stCondLst>
                                    <p:cond delay="0"/>
                                  </p:stCondLst>
                                  <p:childTnLst>
                                    <p:set>
                                      <p:cBhvr>
                                        <p:cTn id="171" dur="1" fill="hold">
                                          <p:stCondLst>
                                            <p:cond delay="0"/>
                                          </p:stCondLst>
                                        </p:cTn>
                                        <p:tgtEl>
                                          <p:spTgt spid="53"/>
                                        </p:tgtEl>
                                        <p:attrNameLst>
                                          <p:attrName>style.visibility</p:attrName>
                                        </p:attrNameLst>
                                      </p:cBhvr>
                                      <p:to>
                                        <p:strVal val="visible"/>
                                      </p:to>
                                    </p:set>
                                    <p:anim calcmode="lin" valueType="num">
                                      <p:cBhvr>
                                        <p:cTn id="172" dur="500" fill="hold"/>
                                        <p:tgtEl>
                                          <p:spTgt spid="53"/>
                                        </p:tgtEl>
                                        <p:attrNameLst>
                                          <p:attrName>ppt_w</p:attrName>
                                        </p:attrNameLst>
                                      </p:cBhvr>
                                      <p:tavLst>
                                        <p:tav tm="0">
                                          <p:val>
                                            <p:fltVal val="0"/>
                                          </p:val>
                                        </p:tav>
                                        <p:tav tm="100000">
                                          <p:val>
                                            <p:strVal val="#ppt_w"/>
                                          </p:val>
                                        </p:tav>
                                      </p:tavLst>
                                    </p:anim>
                                    <p:anim calcmode="lin" valueType="num">
                                      <p:cBhvr>
                                        <p:cTn id="173" dur="500" fill="hold"/>
                                        <p:tgtEl>
                                          <p:spTgt spid="53"/>
                                        </p:tgtEl>
                                        <p:attrNameLst>
                                          <p:attrName>ppt_h</p:attrName>
                                        </p:attrNameLst>
                                      </p:cBhvr>
                                      <p:tavLst>
                                        <p:tav tm="0">
                                          <p:val>
                                            <p:fltVal val="0"/>
                                          </p:val>
                                        </p:tav>
                                        <p:tav tm="100000">
                                          <p:val>
                                            <p:strVal val="#ppt_h"/>
                                          </p:val>
                                        </p:tav>
                                      </p:tavLst>
                                    </p:anim>
                                    <p:animEffect transition="in" filter="fade">
                                      <p:cBhvr>
                                        <p:cTn id="1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28" grpId="0" animBg="1"/>
      <p:bldP spid="49" grpId="0" animBg="1"/>
      <p:bldP spid="50" grpId="0" animBg="1"/>
      <p:bldP spid="51" grpId="0" animBg="1"/>
      <p:bldP spid="52" grpId="0" animBg="1"/>
      <p:bldP spid="53"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umeric List 1">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1</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7"/>
          <p:cNvSpPr>
            <a:spLocks noGrp="1"/>
          </p:cNvSpPr>
          <p:nvPr>
            <p:ph type="body" sz="quarter" idx="17" hasCustomPrompt="1"/>
          </p:nvPr>
        </p:nvSpPr>
        <p:spPr>
          <a:xfrm>
            <a:off x="1663798"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0" name="Text Placeholder 7"/>
          <p:cNvSpPr>
            <a:spLocks noGrp="1"/>
          </p:cNvSpPr>
          <p:nvPr>
            <p:ph type="body" sz="quarter" idx="21" hasCustomPrompt="1"/>
          </p:nvPr>
        </p:nvSpPr>
        <p:spPr>
          <a:xfrm>
            <a:off x="13342265"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2"/>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4" name="Text Placeholder 7"/>
          <p:cNvSpPr>
            <a:spLocks noGrp="1"/>
          </p:cNvSpPr>
          <p:nvPr>
            <p:ph type="body" sz="quarter" idx="24" hasCustomPrompt="1"/>
          </p:nvPr>
        </p:nvSpPr>
        <p:spPr>
          <a:xfrm>
            <a:off x="1663798"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3"/>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8" name="Text Placeholder 7"/>
          <p:cNvSpPr>
            <a:spLocks noGrp="1"/>
          </p:cNvSpPr>
          <p:nvPr>
            <p:ph type="body" sz="quarter" idx="27" hasCustomPrompt="1"/>
          </p:nvPr>
        </p:nvSpPr>
        <p:spPr>
          <a:xfrm>
            <a:off x="13342265"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4"/>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2" name="Text Placeholder 7"/>
          <p:cNvSpPr>
            <a:spLocks noGrp="1"/>
          </p:cNvSpPr>
          <p:nvPr>
            <p:ph type="body" sz="quarter" idx="30" hasCustomPrompt="1"/>
          </p:nvPr>
        </p:nvSpPr>
        <p:spPr>
          <a:xfrm>
            <a:off x="1641217"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5"/>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6" name="Text Placeholder 7"/>
          <p:cNvSpPr>
            <a:spLocks noGrp="1"/>
          </p:cNvSpPr>
          <p:nvPr>
            <p:ph type="body" sz="quarter" idx="33" hasCustomPrompt="1"/>
          </p:nvPr>
        </p:nvSpPr>
        <p:spPr>
          <a:xfrm>
            <a:off x="13342265"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6"/>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28126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8">
                                            <p:txEl>
                                              <p:pRg st="0" end="0"/>
                                            </p:txEl>
                                          </p:spTgt>
                                        </p:tgtEl>
                                        <p:attrNameLst>
                                          <p:attrName>style.visibility</p:attrName>
                                        </p:attrNameLst>
                                      </p:cBhvr>
                                      <p:to>
                                        <p:strVal val="visible"/>
                                      </p:to>
                                    </p:set>
                                    <p:anim calcmode="lin" valueType="num">
                                      <p:cBhvr>
                                        <p:cTn id="1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8">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3">
                                            <p:txEl>
                                              <p:pRg st="0" end="0"/>
                                            </p:txEl>
                                          </p:spTgt>
                                        </p:tgtEl>
                                        <p:attrNameLst>
                                          <p:attrName>style.visibility</p:attrName>
                                        </p:attrNameLst>
                                      </p:cBhvr>
                                      <p:to>
                                        <p:strVal val="visible"/>
                                      </p:to>
                                    </p:set>
                                    <p:anim calcmode="lin" valueType="num">
                                      <p:cBhvr>
                                        <p:cTn id="22"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3">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p:cTn id="2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4">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0">
                                            <p:txEl>
                                              <p:pRg st="0" end="0"/>
                                            </p:txEl>
                                          </p:spTgt>
                                        </p:tgtEl>
                                        <p:attrNameLst>
                                          <p:attrName>style.visibility</p:attrName>
                                        </p:attrNameLst>
                                      </p:cBhvr>
                                      <p:to>
                                        <p:strVal val="visible"/>
                                      </p:to>
                                    </p:set>
                                    <p:anim calcmode="lin" valueType="num">
                                      <p:cBhvr>
                                        <p:cTn id="32"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0">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1">
                                            <p:txEl>
                                              <p:pRg st="0" end="0"/>
                                            </p:txEl>
                                          </p:spTgt>
                                        </p:tgtEl>
                                        <p:attrNameLst>
                                          <p:attrName>style.visibility</p:attrName>
                                        </p:attrNameLst>
                                      </p:cBhvr>
                                      <p:to>
                                        <p:strVal val="visible"/>
                                      </p:to>
                                    </p:set>
                                    <p:anim calcmode="lin" valueType="num">
                                      <p:cBhvr>
                                        <p:cTn id="37"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31">
                                            <p:txEl>
                                              <p:pRg st="0" end="0"/>
                                            </p:txEl>
                                          </p:spTgt>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2">
                                            <p:txEl>
                                              <p:pRg st="0" end="0"/>
                                            </p:txEl>
                                          </p:spTgt>
                                        </p:tgtEl>
                                        <p:attrNameLst>
                                          <p:attrName>style.visibility</p:attrName>
                                        </p:attrNameLst>
                                      </p:cBhvr>
                                      <p:to>
                                        <p:strVal val="visible"/>
                                      </p:to>
                                    </p:set>
                                    <p:anim calcmode="lin" valueType="num">
                                      <p:cBhvr>
                                        <p:cTn id="42"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32">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p:cTn id="4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34">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5">
                                            <p:txEl>
                                              <p:pRg st="0" end="0"/>
                                            </p:txEl>
                                          </p:spTgt>
                                        </p:tgtEl>
                                        <p:attrNameLst>
                                          <p:attrName>style.visibility</p:attrName>
                                        </p:attrNameLst>
                                      </p:cBhvr>
                                      <p:to>
                                        <p:strVal val="visible"/>
                                      </p:to>
                                    </p:set>
                                    <p:anim calcmode="lin" valueType="num">
                                      <p:cBhvr>
                                        <p:cTn id="5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35">
                                            <p:txEl>
                                              <p:pRg st="0" end="0"/>
                                            </p:txEl>
                                          </p:spTgt>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6">
                                            <p:txEl>
                                              <p:pRg st="0" end="0"/>
                                            </p:txEl>
                                          </p:spTgt>
                                        </p:tgtEl>
                                        <p:attrNameLst>
                                          <p:attrName>style.visibility</p:attrName>
                                        </p:attrNameLst>
                                      </p:cBhvr>
                                      <p:to>
                                        <p:strVal val="visible"/>
                                      </p:to>
                                    </p:set>
                                    <p:anim calcmode="lin" valueType="num">
                                      <p:cBhvr>
                                        <p:cTn id="5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36">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38">
                                            <p:txEl>
                                              <p:pRg st="0" end="0"/>
                                            </p:txEl>
                                          </p:spTgt>
                                        </p:tgtEl>
                                        <p:attrNameLst>
                                          <p:attrName>style.visibility</p:attrName>
                                        </p:attrNameLst>
                                      </p:cBhvr>
                                      <p:to>
                                        <p:strVal val="visible"/>
                                      </p:to>
                                    </p:set>
                                    <p:anim calcmode="lin" valueType="num">
                                      <p:cBhvr>
                                        <p:cTn id="62"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38">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9">
                                            <p:txEl>
                                              <p:pRg st="0" end="0"/>
                                            </p:txEl>
                                          </p:spTgt>
                                        </p:tgtEl>
                                        <p:attrNameLst>
                                          <p:attrName>style.visibility</p:attrName>
                                        </p:attrNameLst>
                                      </p:cBhvr>
                                      <p:to>
                                        <p:strVal val="visible"/>
                                      </p:to>
                                    </p:set>
                                    <p:anim calcmode="lin" valueType="num">
                                      <p:cBhvr>
                                        <p:cTn id="67"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9">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p:cTn id="7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0">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2">
                                            <p:txEl>
                                              <p:pRg st="0" end="0"/>
                                            </p:txEl>
                                          </p:spTgt>
                                        </p:tgtEl>
                                        <p:attrNameLst>
                                          <p:attrName>style.visibility</p:attrName>
                                        </p:attrNameLst>
                                      </p:cBhvr>
                                      <p:to>
                                        <p:strVal val="visible"/>
                                      </p:to>
                                    </p:set>
                                    <p:anim calcmode="lin" valueType="num">
                                      <p:cBhvr>
                                        <p:cTn id="77"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2">
                                            <p:txEl>
                                              <p:pRg st="0" end="0"/>
                                            </p:txEl>
                                          </p:spTgt>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43">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4">
                                            <p:txEl>
                                              <p:pRg st="0" end="0"/>
                                            </p:txEl>
                                          </p:spTgt>
                                        </p:tgtEl>
                                        <p:attrNameLst>
                                          <p:attrName>style.visibility</p:attrName>
                                        </p:attrNameLst>
                                      </p:cBhvr>
                                      <p:to>
                                        <p:strVal val="visible"/>
                                      </p:to>
                                    </p:set>
                                    <p:anim calcmode="lin" valueType="num">
                                      <p:cBhvr>
                                        <p:cTn id="87"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44">
                                            <p:txEl>
                                              <p:pRg st="0" end="0"/>
                                            </p:txEl>
                                          </p:spTgt>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6">
                                            <p:txEl>
                                              <p:pRg st="0" end="0"/>
                                            </p:txEl>
                                          </p:spTgt>
                                        </p:tgtEl>
                                        <p:attrNameLst>
                                          <p:attrName>style.visibility</p:attrName>
                                        </p:attrNameLst>
                                      </p:cBhvr>
                                      <p:to>
                                        <p:strVal val="visible"/>
                                      </p:to>
                                    </p:set>
                                    <p:anim calcmode="lin" valueType="num">
                                      <p:cBhvr>
                                        <p:cTn id="9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46">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47">
                                            <p:txEl>
                                              <p:pRg st="0" end="0"/>
                                            </p:txEl>
                                          </p:spTgt>
                                        </p:tgtEl>
                                        <p:attrNameLst>
                                          <p:attrName>style.visibility</p:attrName>
                                        </p:attrNameLst>
                                      </p:cBhvr>
                                      <p:to>
                                        <p:strVal val="visible"/>
                                      </p:to>
                                    </p:set>
                                    <p:anim calcmode="lin" valueType="num">
                                      <p:cBhvr>
                                        <p:cTn id="9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47">
                                            <p:txEl>
                                              <p:pRg st="0" end="0"/>
                                            </p:txEl>
                                          </p:spTgt>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p:cTn id="102"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03"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04"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umeric List 2">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p:nvSpPr>
        <p:spPr>
          <a:xfrm>
            <a:off x="1559484" y="4239532"/>
            <a:ext cx="1440189" cy="1440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p:nvSpPr>
        <p:spPr>
          <a:xfrm>
            <a:off x="13237951" y="4239532"/>
            <a:ext cx="1440189" cy="1440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p:nvSpPr>
        <p:spPr>
          <a:xfrm>
            <a:off x="1559484" y="7219798"/>
            <a:ext cx="1440189" cy="1440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p:nvSpPr>
        <p:spPr>
          <a:xfrm>
            <a:off x="13237951" y="7219798"/>
            <a:ext cx="1440189" cy="1440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p:nvSpPr>
        <p:spPr>
          <a:xfrm>
            <a:off x="1536903" y="10177486"/>
            <a:ext cx="1440189" cy="1440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p:nvSpPr>
        <p:spPr>
          <a:xfrm>
            <a:off x="13237951" y="10177486"/>
            <a:ext cx="1440189" cy="1440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8" name="Rounded Rectangle 27">
            <a:extLst>
              <a:ext uri="{FF2B5EF4-FFF2-40B4-BE49-F238E27FC236}">
                <a16:creationId xmlns:a16="http://schemas.microsoft.com/office/drawing/2014/main" id="{EEB7BFAF-531E-E74C-89E5-7C5AD86E92BA}"/>
              </a:ext>
            </a:extLst>
          </p:cNvPr>
          <p:cNvSpPr/>
          <p:nvPr userDrawn="1"/>
        </p:nvSpPr>
        <p:spPr>
          <a:xfrm>
            <a:off x="1559484" y="4239532"/>
            <a:ext cx="1440189" cy="1440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9" name="Rounded Rectangle 48">
            <a:extLst>
              <a:ext uri="{FF2B5EF4-FFF2-40B4-BE49-F238E27FC236}">
                <a16:creationId xmlns:a16="http://schemas.microsoft.com/office/drawing/2014/main" id="{38A149F1-6C29-3249-8DDA-3771A2D8CD9D}"/>
              </a:ext>
            </a:extLst>
          </p:cNvPr>
          <p:cNvSpPr/>
          <p:nvPr userDrawn="1"/>
        </p:nvSpPr>
        <p:spPr>
          <a:xfrm>
            <a:off x="13237951" y="4239532"/>
            <a:ext cx="1440189" cy="1440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0" name="Rounded Rectangle 49">
            <a:extLst>
              <a:ext uri="{FF2B5EF4-FFF2-40B4-BE49-F238E27FC236}">
                <a16:creationId xmlns:a16="http://schemas.microsoft.com/office/drawing/2014/main" id="{53F9C0E3-C846-7F4E-B64D-4EC83769FD9E}"/>
              </a:ext>
            </a:extLst>
          </p:cNvPr>
          <p:cNvSpPr/>
          <p:nvPr userDrawn="1"/>
        </p:nvSpPr>
        <p:spPr>
          <a:xfrm>
            <a:off x="1559484" y="7219798"/>
            <a:ext cx="1440189" cy="1440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1" name="Rounded Rectangle 50">
            <a:extLst>
              <a:ext uri="{FF2B5EF4-FFF2-40B4-BE49-F238E27FC236}">
                <a16:creationId xmlns:a16="http://schemas.microsoft.com/office/drawing/2014/main" id="{C68053EA-2F75-D744-A665-5B7F0D68BB26}"/>
              </a:ext>
            </a:extLst>
          </p:cNvPr>
          <p:cNvSpPr/>
          <p:nvPr userDrawn="1"/>
        </p:nvSpPr>
        <p:spPr>
          <a:xfrm>
            <a:off x="13237951" y="7219798"/>
            <a:ext cx="1440189" cy="1440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2" name="Rounded Rectangle 51">
            <a:extLst>
              <a:ext uri="{FF2B5EF4-FFF2-40B4-BE49-F238E27FC236}">
                <a16:creationId xmlns:a16="http://schemas.microsoft.com/office/drawing/2014/main" id="{F4F5CD8E-F782-9940-9DE7-D8FDC5D9E755}"/>
              </a:ext>
            </a:extLst>
          </p:cNvPr>
          <p:cNvSpPr/>
          <p:nvPr userDrawn="1"/>
        </p:nvSpPr>
        <p:spPr>
          <a:xfrm>
            <a:off x="1536903" y="10177486"/>
            <a:ext cx="1440189" cy="1440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3" name="Rounded Rectangle 52">
            <a:extLst>
              <a:ext uri="{FF2B5EF4-FFF2-40B4-BE49-F238E27FC236}">
                <a16:creationId xmlns:a16="http://schemas.microsoft.com/office/drawing/2014/main" id="{D97AC7B0-F60B-5641-9697-E657F0AE025E}"/>
              </a:ext>
            </a:extLst>
          </p:cNvPr>
          <p:cNvSpPr/>
          <p:nvPr userDrawn="1"/>
        </p:nvSpPr>
        <p:spPr>
          <a:xfrm>
            <a:off x="13237951" y="10177486"/>
            <a:ext cx="1440189" cy="1440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72522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28"/>
                                        </p:tgtEl>
                                        <p:attrNameLst>
                                          <p:attrName>style.visibility</p:attrName>
                                        </p:attrNameLst>
                                      </p:cBhvr>
                                      <p:to>
                                        <p:strVal val="visible"/>
                                      </p:to>
                                    </p:set>
                                    <p:anim calcmode="lin" valueType="num">
                                      <p:cBhvr>
                                        <p:cTn id="142" dur="500" fill="hold"/>
                                        <p:tgtEl>
                                          <p:spTgt spid="28"/>
                                        </p:tgtEl>
                                        <p:attrNameLst>
                                          <p:attrName>ppt_w</p:attrName>
                                        </p:attrNameLst>
                                      </p:cBhvr>
                                      <p:tavLst>
                                        <p:tav tm="0">
                                          <p:val>
                                            <p:fltVal val="0"/>
                                          </p:val>
                                        </p:tav>
                                        <p:tav tm="100000">
                                          <p:val>
                                            <p:strVal val="#ppt_w"/>
                                          </p:val>
                                        </p:tav>
                                      </p:tavLst>
                                    </p:anim>
                                    <p:anim calcmode="lin" valueType="num">
                                      <p:cBhvr>
                                        <p:cTn id="143" dur="500" fill="hold"/>
                                        <p:tgtEl>
                                          <p:spTgt spid="28"/>
                                        </p:tgtEl>
                                        <p:attrNameLst>
                                          <p:attrName>ppt_h</p:attrName>
                                        </p:attrNameLst>
                                      </p:cBhvr>
                                      <p:tavLst>
                                        <p:tav tm="0">
                                          <p:val>
                                            <p:fltVal val="0"/>
                                          </p:val>
                                        </p:tav>
                                        <p:tav tm="100000">
                                          <p:val>
                                            <p:strVal val="#ppt_h"/>
                                          </p:val>
                                        </p:tav>
                                      </p:tavLst>
                                    </p:anim>
                                    <p:animEffect transition="in" filter="fade">
                                      <p:cBhvr>
                                        <p:cTn id="144" dur="500"/>
                                        <p:tgtEl>
                                          <p:spTgt spid="28"/>
                                        </p:tgtEl>
                                      </p:cBhvr>
                                    </p:animEffect>
                                  </p:childTnLst>
                                </p:cTn>
                              </p:par>
                            </p:childTnLst>
                          </p:cTn>
                        </p:par>
                        <p:par>
                          <p:cTn id="145" fill="hold">
                            <p:stCondLst>
                              <p:cond delay="4200"/>
                            </p:stCondLst>
                            <p:childTnLst>
                              <p:par>
                                <p:cTn id="146" presetID="53" presetClass="entr" presetSubtype="16" fill="hold" grpId="0" nodeType="afterEffect">
                                  <p:stCondLst>
                                    <p:cond delay="0"/>
                                  </p:stCondLst>
                                  <p:childTnLst>
                                    <p:set>
                                      <p:cBhvr>
                                        <p:cTn id="147" dur="1" fill="hold">
                                          <p:stCondLst>
                                            <p:cond delay="0"/>
                                          </p:stCondLst>
                                        </p:cTn>
                                        <p:tgtEl>
                                          <p:spTgt spid="49"/>
                                        </p:tgtEl>
                                        <p:attrNameLst>
                                          <p:attrName>style.visibility</p:attrName>
                                        </p:attrNameLst>
                                      </p:cBhvr>
                                      <p:to>
                                        <p:strVal val="visible"/>
                                      </p:to>
                                    </p:set>
                                    <p:anim calcmode="lin" valueType="num">
                                      <p:cBhvr>
                                        <p:cTn id="148" dur="500" fill="hold"/>
                                        <p:tgtEl>
                                          <p:spTgt spid="49"/>
                                        </p:tgtEl>
                                        <p:attrNameLst>
                                          <p:attrName>ppt_w</p:attrName>
                                        </p:attrNameLst>
                                      </p:cBhvr>
                                      <p:tavLst>
                                        <p:tav tm="0">
                                          <p:val>
                                            <p:fltVal val="0"/>
                                          </p:val>
                                        </p:tav>
                                        <p:tav tm="100000">
                                          <p:val>
                                            <p:strVal val="#ppt_w"/>
                                          </p:val>
                                        </p:tav>
                                      </p:tavLst>
                                    </p:anim>
                                    <p:anim calcmode="lin" valueType="num">
                                      <p:cBhvr>
                                        <p:cTn id="149" dur="500" fill="hold"/>
                                        <p:tgtEl>
                                          <p:spTgt spid="49"/>
                                        </p:tgtEl>
                                        <p:attrNameLst>
                                          <p:attrName>ppt_h</p:attrName>
                                        </p:attrNameLst>
                                      </p:cBhvr>
                                      <p:tavLst>
                                        <p:tav tm="0">
                                          <p:val>
                                            <p:fltVal val="0"/>
                                          </p:val>
                                        </p:tav>
                                        <p:tav tm="100000">
                                          <p:val>
                                            <p:strVal val="#ppt_h"/>
                                          </p:val>
                                        </p:tav>
                                      </p:tavLst>
                                    </p:anim>
                                    <p:animEffect transition="in" filter="fade">
                                      <p:cBhvr>
                                        <p:cTn id="150" dur="500"/>
                                        <p:tgtEl>
                                          <p:spTgt spid="49"/>
                                        </p:tgtEl>
                                      </p:cBhvr>
                                    </p:animEffect>
                                  </p:childTnLst>
                                </p:cTn>
                              </p:par>
                            </p:childTnLst>
                          </p:cTn>
                        </p:par>
                        <p:par>
                          <p:cTn id="151" fill="hold">
                            <p:stCondLst>
                              <p:cond delay="4700"/>
                            </p:stCondLst>
                            <p:childTnLst>
                              <p:par>
                                <p:cTn id="152" presetID="53" presetClass="entr" presetSubtype="16" fill="hold" grpId="0" nodeType="afterEffect">
                                  <p:stCondLst>
                                    <p:cond delay="0"/>
                                  </p:stCondLst>
                                  <p:childTnLst>
                                    <p:set>
                                      <p:cBhvr>
                                        <p:cTn id="153" dur="1" fill="hold">
                                          <p:stCondLst>
                                            <p:cond delay="0"/>
                                          </p:stCondLst>
                                        </p:cTn>
                                        <p:tgtEl>
                                          <p:spTgt spid="50"/>
                                        </p:tgtEl>
                                        <p:attrNameLst>
                                          <p:attrName>style.visibility</p:attrName>
                                        </p:attrNameLst>
                                      </p:cBhvr>
                                      <p:to>
                                        <p:strVal val="visible"/>
                                      </p:to>
                                    </p:set>
                                    <p:anim calcmode="lin" valueType="num">
                                      <p:cBhvr>
                                        <p:cTn id="154" dur="500" fill="hold"/>
                                        <p:tgtEl>
                                          <p:spTgt spid="50"/>
                                        </p:tgtEl>
                                        <p:attrNameLst>
                                          <p:attrName>ppt_w</p:attrName>
                                        </p:attrNameLst>
                                      </p:cBhvr>
                                      <p:tavLst>
                                        <p:tav tm="0">
                                          <p:val>
                                            <p:fltVal val="0"/>
                                          </p:val>
                                        </p:tav>
                                        <p:tav tm="100000">
                                          <p:val>
                                            <p:strVal val="#ppt_w"/>
                                          </p:val>
                                        </p:tav>
                                      </p:tavLst>
                                    </p:anim>
                                    <p:anim calcmode="lin" valueType="num">
                                      <p:cBhvr>
                                        <p:cTn id="155" dur="500" fill="hold"/>
                                        <p:tgtEl>
                                          <p:spTgt spid="50"/>
                                        </p:tgtEl>
                                        <p:attrNameLst>
                                          <p:attrName>ppt_h</p:attrName>
                                        </p:attrNameLst>
                                      </p:cBhvr>
                                      <p:tavLst>
                                        <p:tav tm="0">
                                          <p:val>
                                            <p:fltVal val="0"/>
                                          </p:val>
                                        </p:tav>
                                        <p:tav tm="100000">
                                          <p:val>
                                            <p:strVal val="#ppt_h"/>
                                          </p:val>
                                        </p:tav>
                                      </p:tavLst>
                                    </p:anim>
                                    <p:animEffect transition="in" filter="fade">
                                      <p:cBhvr>
                                        <p:cTn id="156" dur="500"/>
                                        <p:tgtEl>
                                          <p:spTgt spid="50"/>
                                        </p:tgtEl>
                                      </p:cBhvr>
                                    </p:animEffect>
                                  </p:childTnLst>
                                </p:cTn>
                              </p:par>
                            </p:childTnLst>
                          </p:cTn>
                        </p:par>
                        <p:par>
                          <p:cTn id="157" fill="hold">
                            <p:stCondLst>
                              <p:cond delay="5200"/>
                            </p:stCondLst>
                            <p:childTnLst>
                              <p:par>
                                <p:cTn id="158" presetID="53" presetClass="entr" presetSubtype="16" fill="hold" grpId="0" nodeType="afterEffect">
                                  <p:stCondLst>
                                    <p:cond delay="0"/>
                                  </p:stCondLst>
                                  <p:childTnLst>
                                    <p:set>
                                      <p:cBhvr>
                                        <p:cTn id="159" dur="1" fill="hold">
                                          <p:stCondLst>
                                            <p:cond delay="0"/>
                                          </p:stCondLst>
                                        </p:cTn>
                                        <p:tgtEl>
                                          <p:spTgt spid="51"/>
                                        </p:tgtEl>
                                        <p:attrNameLst>
                                          <p:attrName>style.visibility</p:attrName>
                                        </p:attrNameLst>
                                      </p:cBhvr>
                                      <p:to>
                                        <p:strVal val="visible"/>
                                      </p:to>
                                    </p:set>
                                    <p:anim calcmode="lin" valueType="num">
                                      <p:cBhvr>
                                        <p:cTn id="160" dur="500" fill="hold"/>
                                        <p:tgtEl>
                                          <p:spTgt spid="51"/>
                                        </p:tgtEl>
                                        <p:attrNameLst>
                                          <p:attrName>ppt_w</p:attrName>
                                        </p:attrNameLst>
                                      </p:cBhvr>
                                      <p:tavLst>
                                        <p:tav tm="0">
                                          <p:val>
                                            <p:fltVal val="0"/>
                                          </p:val>
                                        </p:tav>
                                        <p:tav tm="100000">
                                          <p:val>
                                            <p:strVal val="#ppt_w"/>
                                          </p:val>
                                        </p:tav>
                                      </p:tavLst>
                                    </p:anim>
                                    <p:anim calcmode="lin" valueType="num">
                                      <p:cBhvr>
                                        <p:cTn id="161" dur="500" fill="hold"/>
                                        <p:tgtEl>
                                          <p:spTgt spid="51"/>
                                        </p:tgtEl>
                                        <p:attrNameLst>
                                          <p:attrName>ppt_h</p:attrName>
                                        </p:attrNameLst>
                                      </p:cBhvr>
                                      <p:tavLst>
                                        <p:tav tm="0">
                                          <p:val>
                                            <p:fltVal val="0"/>
                                          </p:val>
                                        </p:tav>
                                        <p:tav tm="100000">
                                          <p:val>
                                            <p:strVal val="#ppt_h"/>
                                          </p:val>
                                        </p:tav>
                                      </p:tavLst>
                                    </p:anim>
                                    <p:animEffect transition="in" filter="fade">
                                      <p:cBhvr>
                                        <p:cTn id="162" dur="500"/>
                                        <p:tgtEl>
                                          <p:spTgt spid="51"/>
                                        </p:tgtEl>
                                      </p:cBhvr>
                                    </p:animEffect>
                                  </p:childTnLst>
                                </p:cTn>
                              </p:par>
                            </p:childTnLst>
                          </p:cTn>
                        </p:par>
                        <p:par>
                          <p:cTn id="163" fill="hold">
                            <p:stCondLst>
                              <p:cond delay="5700"/>
                            </p:stCondLst>
                            <p:childTnLst>
                              <p:par>
                                <p:cTn id="164" presetID="53" presetClass="entr" presetSubtype="16" fill="hold" grpId="0" nodeType="afterEffect">
                                  <p:stCondLst>
                                    <p:cond delay="0"/>
                                  </p:stCondLst>
                                  <p:childTnLst>
                                    <p:set>
                                      <p:cBhvr>
                                        <p:cTn id="165" dur="1" fill="hold">
                                          <p:stCondLst>
                                            <p:cond delay="0"/>
                                          </p:stCondLst>
                                        </p:cTn>
                                        <p:tgtEl>
                                          <p:spTgt spid="52"/>
                                        </p:tgtEl>
                                        <p:attrNameLst>
                                          <p:attrName>style.visibility</p:attrName>
                                        </p:attrNameLst>
                                      </p:cBhvr>
                                      <p:to>
                                        <p:strVal val="visible"/>
                                      </p:to>
                                    </p:set>
                                    <p:anim calcmode="lin" valueType="num">
                                      <p:cBhvr>
                                        <p:cTn id="166" dur="500" fill="hold"/>
                                        <p:tgtEl>
                                          <p:spTgt spid="52"/>
                                        </p:tgtEl>
                                        <p:attrNameLst>
                                          <p:attrName>ppt_w</p:attrName>
                                        </p:attrNameLst>
                                      </p:cBhvr>
                                      <p:tavLst>
                                        <p:tav tm="0">
                                          <p:val>
                                            <p:fltVal val="0"/>
                                          </p:val>
                                        </p:tav>
                                        <p:tav tm="100000">
                                          <p:val>
                                            <p:strVal val="#ppt_w"/>
                                          </p:val>
                                        </p:tav>
                                      </p:tavLst>
                                    </p:anim>
                                    <p:anim calcmode="lin" valueType="num">
                                      <p:cBhvr>
                                        <p:cTn id="167" dur="500" fill="hold"/>
                                        <p:tgtEl>
                                          <p:spTgt spid="52"/>
                                        </p:tgtEl>
                                        <p:attrNameLst>
                                          <p:attrName>ppt_h</p:attrName>
                                        </p:attrNameLst>
                                      </p:cBhvr>
                                      <p:tavLst>
                                        <p:tav tm="0">
                                          <p:val>
                                            <p:fltVal val="0"/>
                                          </p:val>
                                        </p:tav>
                                        <p:tav tm="100000">
                                          <p:val>
                                            <p:strVal val="#ppt_h"/>
                                          </p:val>
                                        </p:tav>
                                      </p:tavLst>
                                    </p:anim>
                                    <p:animEffect transition="in" filter="fade">
                                      <p:cBhvr>
                                        <p:cTn id="168" dur="500"/>
                                        <p:tgtEl>
                                          <p:spTgt spid="52"/>
                                        </p:tgtEl>
                                      </p:cBhvr>
                                    </p:animEffect>
                                  </p:childTnLst>
                                </p:cTn>
                              </p:par>
                            </p:childTnLst>
                          </p:cTn>
                        </p:par>
                        <p:par>
                          <p:cTn id="169" fill="hold">
                            <p:stCondLst>
                              <p:cond delay="6200"/>
                            </p:stCondLst>
                            <p:childTnLst>
                              <p:par>
                                <p:cTn id="170" presetID="53" presetClass="entr" presetSubtype="16" fill="hold" grpId="0" nodeType="afterEffect">
                                  <p:stCondLst>
                                    <p:cond delay="0"/>
                                  </p:stCondLst>
                                  <p:childTnLst>
                                    <p:set>
                                      <p:cBhvr>
                                        <p:cTn id="171" dur="1" fill="hold">
                                          <p:stCondLst>
                                            <p:cond delay="0"/>
                                          </p:stCondLst>
                                        </p:cTn>
                                        <p:tgtEl>
                                          <p:spTgt spid="53"/>
                                        </p:tgtEl>
                                        <p:attrNameLst>
                                          <p:attrName>style.visibility</p:attrName>
                                        </p:attrNameLst>
                                      </p:cBhvr>
                                      <p:to>
                                        <p:strVal val="visible"/>
                                      </p:to>
                                    </p:set>
                                    <p:anim calcmode="lin" valueType="num">
                                      <p:cBhvr>
                                        <p:cTn id="172" dur="500" fill="hold"/>
                                        <p:tgtEl>
                                          <p:spTgt spid="53"/>
                                        </p:tgtEl>
                                        <p:attrNameLst>
                                          <p:attrName>ppt_w</p:attrName>
                                        </p:attrNameLst>
                                      </p:cBhvr>
                                      <p:tavLst>
                                        <p:tav tm="0">
                                          <p:val>
                                            <p:fltVal val="0"/>
                                          </p:val>
                                        </p:tav>
                                        <p:tav tm="100000">
                                          <p:val>
                                            <p:strVal val="#ppt_w"/>
                                          </p:val>
                                        </p:tav>
                                      </p:tavLst>
                                    </p:anim>
                                    <p:anim calcmode="lin" valueType="num">
                                      <p:cBhvr>
                                        <p:cTn id="173" dur="500" fill="hold"/>
                                        <p:tgtEl>
                                          <p:spTgt spid="53"/>
                                        </p:tgtEl>
                                        <p:attrNameLst>
                                          <p:attrName>ppt_h</p:attrName>
                                        </p:attrNameLst>
                                      </p:cBhvr>
                                      <p:tavLst>
                                        <p:tav tm="0">
                                          <p:val>
                                            <p:fltVal val="0"/>
                                          </p:val>
                                        </p:tav>
                                        <p:tav tm="100000">
                                          <p:val>
                                            <p:strVal val="#ppt_h"/>
                                          </p:val>
                                        </p:tav>
                                      </p:tavLst>
                                    </p:anim>
                                    <p:animEffect transition="in" filter="fade">
                                      <p:cBhvr>
                                        <p:cTn id="1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28" grpId="0" animBg="1"/>
      <p:bldP spid="49" grpId="0" animBg="1"/>
      <p:bldP spid="50" grpId="0" animBg="1"/>
      <p:bldP spid="51" grpId="0" animBg="1"/>
      <p:bldP spid="52" grpId="0" animBg="1"/>
      <p:bldP spid="5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ircle data show">
    <p:spTree>
      <p:nvGrpSpPr>
        <p:cNvPr id="1" name=""/>
        <p:cNvGrpSpPr/>
        <p:nvPr/>
      </p:nvGrpSpPr>
      <p:grpSpPr>
        <a:xfrm>
          <a:off x="0" y="0"/>
          <a:ext cx="0" cy="0"/>
          <a:chOff x="0" y="0"/>
          <a:chExt cx="0" cy="0"/>
        </a:xfrm>
      </p:grpSpPr>
      <p:sp>
        <p:nvSpPr>
          <p:cNvPr id="67" name="Rectangle 66"/>
          <p:cNvSpPr/>
          <p:nvPr/>
        </p:nvSpPr>
        <p:spPr>
          <a:xfrm>
            <a:off x="1" y="-1"/>
            <a:ext cx="24387175" cy="696625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68"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69"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0" name="Rounded Rectangle 69"/>
          <p:cNvSpPr/>
          <p:nvPr/>
        </p:nvSpPr>
        <p:spPr>
          <a:xfrm>
            <a:off x="1597983" y="4067887"/>
            <a:ext cx="5670201" cy="5669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17" hasCustomPrompt="1"/>
          </p:nvPr>
        </p:nvSpPr>
        <p:spPr>
          <a:xfrm>
            <a:off x="378128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0" hasCustomPrompt="1"/>
          </p:nvPr>
        </p:nvSpPr>
        <p:spPr>
          <a:xfrm>
            <a:off x="223116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16" hasCustomPrompt="1"/>
          </p:nvPr>
        </p:nvSpPr>
        <p:spPr>
          <a:xfrm>
            <a:off x="223116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4" name="Rounded Rectangle 73"/>
          <p:cNvSpPr/>
          <p:nvPr/>
        </p:nvSpPr>
        <p:spPr>
          <a:xfrm>
            <a:off x="6795447" y="4067887"/>
            <a:ext cx="5670201" cy="56694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5" name="Text Placeholder 7"/>
          <p:cNvSpPr>
            <a:spLocks noGrp="1"/>
          </p:cNvSpPr>
          <p:nvPr>
            <p:ph type="body" sz="quarter" idx="21" hasCustomPrompt="1"/>
          </p:nvPr>
        </p:nvSpPr>
        <p:spPr>
          <a:xfrm>
            <a:off x="8978749"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6" name="Text Placeholder 7"/>
          <p:cNvSpPr>
            <a:spLocks noGrp="1"/>
          </p:cNvSpPr>
          <p:nvPr>
            <p:ph type="body" sz="quarter" idx="22" hasCustomPrompt="1"/>
          </p:nvPr>
        </p:nvSpPr>
        <p:spPr>
          <a:xfrm>
            <a:off x="7428624"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7" name="Text Placeholder 2"/>
          <p:cNvSpPr>
            <a:spLocks noGrp="1"/>
          </p:cNvSpPr>
          <p:nvPr>
            <p:ph type="body" sz="quarter" idx="23" hasCustomPrompt="1"/>
          </p:nvPr>
        </p:nvSpPr>
        <p:spPr>
          <a:xfrm>
            <a:off x="7428624"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8" name="Rounded Rectangle 77"/>
          <p:cNvSpPr/>
          <p:nvPr/>
        </p:nvSpPr>
        <p:spPr>
          <a:xfrm>
            <a:off x="12069913" y="4067887"/>
            <a:ext cx="5670201" cy="566946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9" name="Text Placeholder 7"/>
          <p:cNvSpPr>
            <a:spLocks noGrp="1"/>
          </p:cNvSpPr>
          <p:nvPr>
            <p:ph type="body" sz="quarter" idx="24" hasCustomPrompt="1"/>
          </p:nvPr>
        </p:nvSpPr>
        <p:spPr>
          <a:xfrm>
            <a:off x="1425321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0" name="Text Placeholder 7"/>
          <p:cNvSpPr>
            <a:spLocks noGrp="1"/>
          </p:cNvSpPr>
          <p:nvPr>
            <p:ph type="body" sz="quarter" idx="25" hasCustomPrompt="1"/>
          </p:nvPr>
        </p:nvSpPr>
        <p:spPr>
          <a:xfrm>
            <a:off x="1270309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1" name="Text Placeholder 2"/>
          <p:cNvSpPr>
            <a:spLocks noGrp="1"/>
          </p:cNvSpPr>
          <p:nvPr>
            <p:ph type="body" sz="quarter" idx="26" hasCustomPrompt="1"/>
          </p:nvPr>
        </p:nvSpPr>
        <p:spPr>
          <a:xfrm>
            <a:off x="1270309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2" name="Rounded Rectangle 81"/>
          <p:cNvSpPr/>
          <p:nvPr/>
        </p:nvSpPr>
        <p:spPr>
          <a:xfrm>
            <a:off x="17286382" y="4067887"/>
            <a:ext cx="5670201" cy="566946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83" name="Text Placeholder 7"/>
          <p:cNvSpPr>
            <a:spLocks noGrp="1"/>
          </p:cNvSpPr>
          <p:nvPr>
            <p:ph type="body" sz="quarter" idx="27" hasCustomPrompt="1"/>
          </p:nvPr>
        </p:nvSpPr>
        <p:spPr>
          <a:xfrm>
            <a:off x="19469682"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4" name="Text Placeholder 7"/>
          <p:cNvSpPr>
            <a:spLocks noGrp="1"/>
          </p:cNvSpPr>
          <p:nvPr>
            <p:ph type="body" sz="quarter" idx="28" hasCustomPrompt="1"/>
          </p:nvPr>
        </p:nvSpPr>
        <p:spPr>
          <a:xfrm>
            <a:off x="17919558"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5" name="Text Placeholder 2"/>
          <p:cNvSpPr>
            <a:spLocks noGrp="1"/>
          </p:cNvSpPr>
          <p:nvPr>
            <p:ph type="body" sz="quarter" idx="29" hasCustomPrompt="1"/>
          </p:nvPr>
        </p:nvSpPr>
        <p:spPr>
          <a:xfrm>
            <a:off x="17919558"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6" name="Text Placeholder 7"/>
          <p:cNvSpPr>
            <a:spLocks noGrp="1"/>
          </p:cNvSpPr>
          <p:nvPr>
            <p:ph type="body" sz="quarter" idx="30" hasCustomPrompt="1"/>
          </p:nvPr>
        </p:nvSpPr>
        <p:spPr>
          <a:xfrm>
            <a:off x="4988944" y="1019248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87" name="Text Placeholder 7"/>
          <p:cNvSpPr>
            <a:spLocks noGrp="1"/>
          </p:cNvSpPr>
          <p:nvPr>
            <p:ph type="body" sz="quarter" idx="31" hasCustomPrompt="1"/>
          </p:nvPr>
        </p:nvSpPr>
        <p:spPr>
          <a:xfrm>
            <a:off x="4988944" y="1089100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88" name="Text Placeholder 2"/>
          <p:cNvSpPr>
            <a:spLocks noGrp="1"/>
          </p:cNvSpPr>
          <p:nvPr>
            <p:ph type="body" sz="quarter" idx="32" hasCustomPrompt="1"/>
          </p:nvPr>
        </p:nvSpPr>
        <p:spPr>
          <a:xfrm>
            <a:off x="1741348" y="11439943"/>
            <a:ext cx="21297514" cy="156885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24" name="Rectangle 23">
            <a:extLst>
              <a:ext uri="{FF2B5EF4-FFF2-40B4-BE49-F238E27FC236}">
                <a16:creationId xmlns:a16="http://schemas.microsoft.com/office/drawing/2014/main" id="{6BDB79E9-D307-344F-ABFC-C7D82665C388}"/>
              </a:ext>
            </a:extLst>
          </p:cNvPr>
          <p:cNvSpPr/>
          <p:nvPr userDrawn="1"/>
        </p:nvSpPr>
        <p:spPr>
          <a:xfrm>
            <a:off x="1" y="-1"/>
            <a:ext cx="24387175" cy="696625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5" name="Rounded Rectangle 24">
            <a:extLst>
              <a:ext uri="{FF2B5EF4-FFF2-40B4-BE49-F238E27FC236}">
                <a16:creationId xmlns:a16="http://schemas.microsoft.com/office/drawing/2014/main" id="{D167B451-081E-7D46-969E-1670A3C9F58A}"/>
              </a:ext>
            </a:extLst>
          </p:cNvPr>
          <p:cNvSpPr/>
          <p:nvPr userDrawn="1"/>
        </p:nvSpPr>
        <p:spPr>
          <a:xfrm>
            <a:off x="1597983" y="4067887"/>
            <a:ext cx="5670201" cy="5669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a:extLst>
              <a:ext uri="{FF2B5EF4-FFF2-40B4-BE49-F238E27FC236}">
                <a16:creationId xmlns:a16="http://schemas.microsoft.com/office/drawing/2014/main" id="{697BE085-C261-794C-90F2-ED4DD2BDD018}"/>
              </a:ext>
            </a:extLst>
          </p:cNvPr>
          <p:cNvSpPr/>
          <p:nvPr userDrawn="1"/>
        </p:nvSpPr>
        <p:spPr>
          <a:xfrm>
            <a:off x="6795447" y="4067887"/>
            <a:ext cx="5670201" cy="56694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7" name="Rounded Rectangle 26">
            <a:extLst>
              <a:ext uri="{FF2B5EF4-FFF2-40B4-BE49-F238E27FC236}">
                <a16:creationId xmlns:a16="http://schemas.microsoft.com/office/drawing/2014/main" id="{2AFF0C61-80BF-8543-8560-3D96F07CE666}"/>
              </a:ext>
            </a:extLst>
          </p:cNvPr>
          <p:cNvSpPr/>
          <p:nvPr userDrawn="1"/>
        </p:nvSpPr>
        <p:spPr>
          <a:xfrm>
            <a:off x="12069913" y="4067887"/>
            <a:ext cx="5670201" cy="566946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a:extLst>
              <a:ext uri="{FF2B5EF4-FFF2-40B4-BE49-F238E27FC236}">
                <a16:creationId xmlns:a16="http://schemas.microsoft.com/office/drawing/2014/main" id="{9CCA66E1-1124-8544-92C3-6779CBBB75CF}"/>
              </a:ext>
            </a:extLst>
          </p:cNvPr>
          <p:cNvSpPr/>
          <p:nvPr userDrawn="1"/>
        </p:nvSpPr>
        <p:spPr>
          <a:xfrm>
            <a:off x="17286382" y="4067887"/>
            <a:ext cx="5670201" cy="566946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400453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8">
                                            <p:txEl>
                                              <p:pRg st="0" end="0"/>
                                            </p:txEl>
                                          </p:spTgt>
                                        </p:tgtEl>
                                        <p:attrNameLst>
                                          <p:attrName>style.visibility</p:attrName>
                                        </p:attrNameLst>
                                      </p:cBhvr>
                                      <p:to>
                                        <p:strVal val="visible"/>
                                      </p:to>
                                    </p:set>
                                    <p:animEffect transition="in" filter="fade">
                                      <p:cBhvr>
                                        <p:cTn id="10" dur="400"/>
                                        <p:tgtEl>
                                          <p:spTgt spid="68">
                                            <p:txEl>
                                              <p:pRg st="0" end="0"/>
                                            </p:txEl>
                                          </p:spTgt>
                                        </p:tgtEl>
                                      </p:cBhvr>
                                    </p:animEffect>
                                    <p:anim calcmode="lin" valueType="num">
                                      <p:cBhvr>
                                        <p:cTn id="11"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9">
                                            <p:txEl>
                                              <p:pRg st="0" end="0"/>
                                            </p:txEl>
                                          </p:spTgt>
                                        </p:tgtEl>
                                        <p:attrNameLst>
                                          <p:attrName>style.visibility</p:attrName>
                                        </p:attrNameLst>
                                      </p:cBhvr>
                                      <p:to>
                                        <p:strVal val="visible"/>
                                      </p:to>
                                    </p:set>
                                    <p:animEffect transition="in" filter="fade">
                                      <p:cBhvr>
                                        <p:cTn id="15" dur="500"/>
                                        <p:tgtEl>
                                          <p:spTgt spid="69">
                                            <p:txEl>
                                              <p:pRg st="0" end="0"/>
                                            </p:txEl>
                                          </p:spTgt>
                                        </p:tgtEl>
                                      </p:cBhvr>
                                    </p:animEffect>
                                    <p:anim calcmode="lin" valueType="num">
                                      <p:cBhvr>
                                        <p:cTn id="16"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200"/>
                                  </p:stCondLst>
                                  <p:childTnLst>
                                    <p:set>
                                      <p:cBhvr>
                                        <p:cTn id="19" dur="1" fill="hold">
                                          <p:stCondLst>
                                            <p:cond delay="0"/>
                                          </p:stCondLst>
                                        </p:cTn>
                                        <p:tgtEl>
                                          <p:spTgt spid="70"/>
                                        </p:tgtEl>
                                        <p:attrNameLst>
                                          <p:attrName>style.visibility</p:attrName>
                                        </p:attrNameLst>
                                      </p:cBhvr>
                                      <p:to>
                                        <p:strVal val="visible"/>
                                      </p:to>
                                    </p:set>
                                    <p:anim calcmode="lin" valueType="num">
                                      <p:cBhvr>
                                        <p:cTn id="20" dur="500" fill="hold"/>
                                        <p:tgtEl>
                                          <p:spTgt spid="70"/>
                                        </p:tgtEl>
                                        <p:attrNameLst>
                                          <p:attrName>ppt_w</p:attrName>
                                        </p:attrNameLst>
                                      </p:cBhvr>
                                      <p:tavLst>
                                        <p:tav tm="0">
                                          <p:val>
                                            <p:fltVal val="0"/>
                                          </p:val>
                                        </p:tav>
                                        <p:tav tm="100000">
                                          <p:val>
                                            <p:strVal val="#ppt_w"/>
                                          </p:val>
                                        </p:tav>
                                      </p:tavLst>
                                    </p:anim>
                                    <p:anim calcmode="lin" valueType="num">
                                      <p:cBhvr>
                                        <p:cTn id="21" dur="500" fill="hold"/>
                                        <p:tgtEl>
                                          <p:spTgt spid="70"/>
                                        </p:tgtEl>
                                        <p:attrNameLst>
                                          <p:attrName>ppt_h</p:attrName>
                                        </p:attrNameLst>
                                      </p:cBhvr>
                                      <p:tavLst>
                                        <p:tav tm="0">
                                          <p:val>
                                            <p:fltVal val="0"/>
                                          </p:val>
                                        </p:tav>
                                        <p:tav tm="100000">
                                          <p:val>
                                            <p:strVal val="#ppt_h"/>
                                          </p:val>
                                        </p:tav>
                                      </p:tavLst>
                                    </p:anim>
                                    <p:animEffect transition="in" filter="fade">
                                      <p:cBhvr>
                                        <p:cTn id="22" dur="500"/>
                                        <p:tgtEl>
                                          <p:spTgt spid="70"/>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71">
                                            <p:txEl>
                                              <p:pRg st="0" end="0"/>
                                            </p:txEl>
                                          </p:spTgt>
                                        </p:tgtEl>
                                        <p:attrNameLst>
                                          <p:attrName>style.visibility</p:attrName>
                                        </p:attrNameLst>
                                      </p:cBhvr>
                                      <p:to>
                                        <p:strVal val="visible"/>
                                      </p:to>
                                    </p:set>
                                    <p:anim calcmode="lin" valueType="num">
                                      <p:cBhvr>
                                        <p:cTn id="2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71">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72">
                                            <p:txEl>
                                              <p:pRg st="0" end="0"/>
                                            </p:txEl>
                                          </p:spTgt>
                                        </p:tgtEl>
                                        <p:attrNameLst>
                                          <p:attrName>style.visibility</p:attrName>
                                        </p:attrNameLst>
                                      </p:cBhvr>
                                      <p:to>
                                        <p:strVal val="visible"/>
                                      </p:to>
                                    </p:set>
                                    <p:anim calcmode="lin" valueType="num">
                                      <p:cBhvr>
                                        <p:cTn id="3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7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73">
                                            <p:txEl>
                                              <p:pRg st="0" end="0"/>
                                            </p:txEl>
                                          </p:spTgt>
                                        </p:tgtEl>
                                        <p:attrNameLst>
                                          <p:attrName>style.visibility</p:attrName>
                                        </p:attrNameLst>
                                      </p:cBhvr>
                                      <p:to>
                                        <p:strVal val="visible"/>
                                      </p:to>
                                    </p:set>
                                    <p:anim calcmode="lin" valueType="num">
                                      <p:cBhvr>
                                        <p:cTn id="35"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73">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animEffect transition="in" filter="fade">
                                      <p:cBhvr>
                                        <p:cTn id="42" dur="500"/>
                                        <p:tgtEl>
                                          <p:spTgt spid="74"/>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75">
                                            <p:txEl>
                                              <p:pRg st="0" end="0"/>
                                            </p:txEl>
                                          </p:spTgt>
                                        </p:tgtEl>
                                        <p:attrNameLst>
                                          <p:attrName>style.visibility</p:attrName>
                                        </p:attrNameLst>
                                      </p:cBhvr>
                                      <p:to>
                                        <p:strVal val="visible"/>
                                      </p:to>
                                    </p:set>
                                    <p:anim calcmode="lin" valueType="num">
                                      <p:cBhvr>
                                        <p:cTn id="45"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75">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p:cTn id="50"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7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p:cTn id="55" dur="5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77">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78"/>
                                        </p:tgtEl>
                                        <p:attrNameLst>
                                          <p:attrName>style.visibility</p:attrName>
                                        </p:attrNameLst>
                                      </p:cBhvr>
                                      <p:to>
                                        <p:strVal val="visible"/>
                                      </p:to>
                                    </p:set>
                                    <p:anim calcmode="lin" valueType="num">
                                      <p:cBhvr>
                                        <p:cTn id="60" dur="500" fill="hold"/>
                                        <p:tgtEl>
                                          <p:spTgt spid="78"/>
                                        </p:tgtEl>
                                        <p:attrNameLst>
                                          <p:attrName>ppt_w</p:attrName>
                                        </p:attrNameLst>
                                      </p:cBhvr>
                                      <p:tavLst>
                                        <p:tav tm="0">
                                          <p:val>
                                            <p:fltVal val="0"/>
                                          </p:val>
                                        </p:tav>
                                        <p:tav tm="100000">
                                          <p:val>
                                            <p:strVal val="#ppt_w"/>
                                          </p:val>
                                        </p:tav>
                                      </p:tavLst>
                                    </p:anim>
                                    <p:anim calcmode="lin" valueType="num">
                                      <p:cBhvr>
                                        <p:cTn id="61" dur="500" fill="hold"/>
                                        <p:tgtEl>
                                          <p:spTgt spid="78"/>
                                        </p:tgtEl>
                                        <p:attrNameLst>
                                          <p:attrName>ppt_h</p:attrName>
                                        </p:attrNameLst>
                                      </p:cBhvr>
                                      <p:tavLst>
                                        <p:tav tm="0">
                                          <p:val>
                                            <p:fltVal val="0"/>
                                          </p:val>
                                        </p:tav>
                                        <p:tav tm="100000">
                                          <p:val>
                                            <p:strVal val="#ppt_h"/>
                                          </p:val>
                                        </p:tav>
                                      </p:tavLst>
                                    </p:anim>
                                    <p:animEffect transition="in" filter="fade">
                                      <p:cBhvr>
                                        <p:cTn id="62" dur="500"/>
                                        <p:tgtEl>
                                          <p:spTgt spid="78"/>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79">
                                            <p:txEl>
                                              <p:pRg st="0" end="0"/>
                                            </p:txEl>
                                          </p:spTgt>
                                        </p:tgtEl>
                                        <p:attrNameLst>
                                          <p:attrName>style.visibility</p:attrName>
                                        </p:attrNameLst>
                                      </p:cBhvr>
                                      <p:to>
                                        <p:strVal val="visible"/>
                                      </p:to>
                                    </p:set>
                                    <p:anim calcmode="lin" valueType="num">
                                      <p:cBhvr>
                                        <p:cTn id="65" dur="5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79">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80">
                                            <p:txEl>
                                              <p:pRg st="0" end="0"/>
                                            </p:txEl>
                                          </p:spTgt>
                                        </p:tgtEl>
                                        <p:attrNameLst>
                                          <p:attrName>style.visibility</p:attrName>
                                        </p:attrNameLst>
                                      </p:cBhvr>
                                      <p:to>
                                        <p:strVal val="visible"/>
                                      </p:to>
                                    </p:set>
                                    <p:anim calcmode="lin" valueType="num">
                                      <p:cBhvr>
                                        <p:cTn id="70" dur="5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8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81">
                                            <p:txEl>
                                              <p:pRg st="0" end="0"/>
                                            </p:txEl>
                                          </p:spTgt>
                                        </p:tgtEl>
                                        <p:attrNameLst>
                                          <p:attrName>style.visibility</p:attrName>
                                        </p:attrNameLst>
                                      </p:cBhvr>
                                      <p:to>
                                        <p:strVal val="visible"/>
                                      </p:to>
                                    </p:set>
                                    <p:anim calcmode="lin" valueType="num">
                                      <p:cBhvr>
                                        <p:cTn id="75" dur="5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81">
                                            <p:txEl>
                                              <p:pRg st="0" end="0"/>
                                            </p:txEl>
                                          </p:spTgt>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82"/>
                                        </p:tgtEl>
                                        <p:attrNameLst>
                                          <p:attrName>style.visibility</p:attrName>
                                        </p:attrNameLst>
                                      </p:cBhvr>
                                      <p:to>
                                        <p:strVal val="visible"/>
                                      </p:to>
                                    </p:set>
                                    <p:anim calcmode="lin" valueType="num">
                                      <p:cBhvr>
                                        <p:cTn id="80" dur="500" fill="hold"/>
                                        <p:tgtEl>
                                          <p:spTgt spid="82"/>
                                        </p:tgtEl>
                                        <p:attrNameLst>
                                          <p:attrName>ppt_w</p:attrName>
                                        </p:attrNameLst>
                                      </p:cBhvr>
                                      <p:tavLst>
                                        <p:tav tm="0">
                                          <p:val>
                                            <p:fltVal val="0"/>
                                          </p:val>
                                        </p:tav>
                                        <p:tav tm="100000">
                                          <p:val>
                                            <p:strVal val="#ppt_w"/>
                                          </p:val>
                                        </p:tav>
                                      </p:tavLst>
                                    </p:anim>
                                    <p:anim calcmode="lin" valueType="num">
                                      <p:cBhvr>
                                        <p:cTn id="81" dur="500" fill="hold"/>
                                        <p:tgtEl>
                                          <p:spTgt spid="82"/>
                                        </p:tgtEl>
                                        <p:attrNameLst>
                                          <p:attrName>ppt_h</p:attrName>
                                        </p:attrNameLst>
                                      </p:cBhvr>
                                      <p:tavLst>
                                        <p:tav tm="0">
                                          <p:val>
                                            <p:fltVal val="0"/>
                                          </p:val>
                                        </p:tav>
                                        <p:tav tm="100000">
                                          <p:val>
                                            <p:strVal val="#ppt_h"/>
                                          </p:val>
                                        </p:tav>
                                      </p:tavLst>
                                    </p:anim>
                                    <p:animEffect transition="in" filter="fade">
                                      <p:cBhvr>
                                        <p:cTn id="82" dur="500"/>
                                        <p:tgtEl>
                                          <p:spTgt spid="82"/>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83">
                                            <p:txEl>
                                              <p:pRg st="0" end="0"/>
                                            </p:txEl>
                                          </p:spTgt>
                                        </p:tgtEl>
                                        <p:attrNameLst>
                                          <p:attrName>style.visibility</p:attrName>
                                        </p:attrNameLst>
                                      </p:cBhvr>
                                      <p:to>
                                        <p:strVal val="visible"/>
                                      </p:to>
                                    </p:set>
                                    <p:anim calcmode="lin" valueType="num">
                                      <p:cBhvr>
                                        <p:cTn id="85"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83">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84">
                                            <p:txEl>
                                              <p:pRg st="0" end="0"/>
                                            </p:txEl>
                                          </p:spTgt>
                                        </p:tgtEl>
                                        <p:attrNameLst>
                                          <p:attrName>style.visibility</p:attrName>
                                        </p:attrNameLst>
                                      </p:cBhvr>
                                      <p:to>
                                        <p:strVal val="visible"/>
                                      </p:to>
                                    </p:set>
                                    <p:anim calcmode="lin" valueType="num">
                                      <p:cBhvr>
                                        <p:cTn id="90"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8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85">
                                            <p:txEl>
                                              <p:pRg st="0" end="0"/>
                                            </p:txEl>
                                          </p:spTgt>
                                        </p:tgtEl>
                                        <p:attrNameLst>
                                          <p:attrName>style.visibility</p:attrName>
                                        </p:attrNameLst>
                                      </p:cBhvr>
                                      <p:to>
                                        <p:strVal val="visible"/>
                                      </p:to>
                                    </p:set>
                                    <p:anim calcmode="lin" valueType="num">
                                      <p:cBhvr>
                                        <p:cTn id="95" dur="5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85">
                                            <p:txEl>
                                              <p:pRg st="0" end="0"/>
                                            </p:txEl>
                                          </p:spTgt>
                                        </p:tgtEl>
                                      </p:cBhvr>
                                    </p:animEffect>
                                  </p:childTnLst>
                                </p:cTn>
                              </p:par>
                              <p:par>
                                <p:cTn id="98" presetID="42" presetClass="entr" presetSubtype="0" fill="hold" grpId="0" nodeType="withEffect">
                                  <p:stCondLst>
                                    <p:cond delay="200"/>
                                  </p:stCondLst>
                                  <p:childTnLst>
                                    <p:set>
                                      <p:cBhvr>
                                        <p:cTn id="99" dur="1" fill="hold">
                                          <p:stCondLst>
                                            <p:cond delay="0"/>
                                          </p:stCondLst>
                                        </p:cTn>
                                        <p:tgtEl>
                                          <p:spTgt spid="86">
                                            <p:txEl>
                                              <p:pRg st="0" end="0"/>
                                            </p:txEl>
                                          </p:spTgt>
                                        </p:tgtEl>
                                        <p:attrNameLst>
                                          <p:attrName>style.visibility</p:attrName>
                                        </p:attrNameLst>
                                      </p:cBhvr>
                                      <p:to>
                                        <p:strVal val="visible"/>
                                      </p:to>
                                    </p:set>
                                    <p:animEffect transition="in" filter="fade">
                                      <p:cBhvr>
                                        <p:cTn id="100" dur="400"/>
                                        <p:tgtEl>
                                          <p:spTgt spid="86">
                                            <p:txEl>
                                              <p:pRg st="0" end="0"/>
                                            </p:txEl>
                                          </p:spTgt>
                                        </p:tgtEl>
                                      </p:cBhvr>
                                    </p:animEffect>
                                    <p:anim calcmode="lin" valueType="num">
                                      <p:cBhvr>
                                        <p:cTn id="101" dur="4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86">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87">
                                            <p:txEl>
                                              <p:pRg st="0" end="0"/>
                                            </p:txEl>
                                          </p:spTgt>
                                        </p:tgtEl>
                                        <p:attrNameLst>
                                          <p:attrName>style.visibility</p:attrName>
                                        </p:attrNameLst>
                                      </p:cBhvr>
                                      <p:to>
                                        <p:strVal val="visible"/>
                                      </p:to>
                                    </p:set>
                                    <p:animEffect transition="in" filter="fade">
                                      <p:cBhvr>
                                        <p:cTn id="105" dur="500"/>
                                        <p:tgtEl>
                                          <p:spTgt spid="87">
                                            <p:txEl>
                                              <p:pRg st="0" end="0"/>
                                            </p:txEl>
                                          </p:spTgt>
                                        </p:tgtEl>
                                      </p:cBhvr>
                                    </p:animEffect>
                                    <p:anim calcmode="lin" valueType="num">
                                      <p:cBhvr>
                                        <p:cTn id="106"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87">
                                            <p:txEl>
                                              <p:pRg st="0" end="0"/>
                                            </p:txEl>
                                          </p:spTgt>
                                        </p:tgtEl>
                                        <p:attrNameLst>
                                          <p:attrName>ppt_y</p:attrName>
                                        </p:attrNameLst>
                                      </p:cBhvr>
                                      <p:tavLst>
                                        <p:tav tm="0">
                                          <p:val>
                                            <p:strVal val="#ppt_y+.1"/>
                                          </p:val>
                                        </p:tav>
                                        <p:tav tm="100000">
                                          <p:val>
                                            <p:strVal val="#ppt_y"/>
                                          </p:val>
                                        </p:tav>
                                      </p:tavLst>
                                    </p:anim>
                                  </p:childTnLst>
                                </p:cTn>
                              </p:par>
                              <p:par>
                                <p:cTn id="108" presetID="10" presetClass="entr" presetSubtype="0" fill="hold" grpId="0" nodeType="withEffect">
                                  <p:stCondLst>
                                    <p:cond delay="800"/>
                                  </p:stCondLst>
                                  <p:childTnLst>
                                    <p:set>
                                      <p:cBhvr>
                                        <p:cTn id="109" dur="1" fill="hold">
                                          <p:stCondLst>
                                            <p:cond delay="0"/>
                                          </p:stCondLst>
                                        </p:cTn>
                                        <p:tgtEl>
                                          <p:spTgt spid="88">
                                            <p:txEl>
                                              <p:pRg st="0" end="0"/>
                                            </p:txEl>
                                          </p:spTgt>
                                        </p:tgtEl>
                                        <p:attrNameLst>
                                          <p:attrName>style.visibility</p:attrName>
                                        </p:attrNameLst>
                                      </p:cBhvr>
                                      <p:to>
                                        <p:strVal val="visible"/>
                                      </p:to>
                                    </p:set>
                                    <p:animEffect transition="in" filter="fade">
                                      <p:cBhvr>
                                        <p:cTn id="110" dur="500"/>
                                        <p:tgtEl>
                                          <p:spTgt spid="88">
                                            <p:txEl>
                                              <p:pRg st="0" end="0"/>
                                            </p:txEl>
                                          </p:spTgt>
                                        </p:tgtEl>
                                      </p:cBhvr>
                                    </p:animEffect>
                                  </p:childTnLst>
                                </p:cTn>
                              </p:par>
                              <p:par>
                                <p:cTn id="111" presetID="10" presetClass="entr" presetSubtype="0" fill="hold" grpId="0" nodeType="withEffect">
                                  <p:stCondLst>
                                    <p:cond delay="80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500"/>
                                        <p:tgtEl>
                                          <p:spTgt spid="24"/>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25"/>
                                        </p:tgtEl>
                                        <p:attrNameLst>
                                          <p:attrName>style.visibility</p:attrName>
                                        </p:attrNameLst>
                                      </p:cBhvr>
                                      <p:to>
                                        <p:strVal val="visible"/>
                                      </p:to>
                                    </p:set>
                                    <p:anim calcmode="lin" valueType="num">
                                      <p:cBhvr>
                                        <p:cTn id="116" dur="500" fill="hold"/>
                                        <p:tgtEl>
                                          <p:spTgt spid="25"/>
                                        </p:tgtEl>
                                        <p:attrNameLst>
                                          <p:attrName>ppt_w</p:attrName>
                                        </p:attrNameLst>
                                      </p:cBhvr>
                                      <p:tavLst>
                                        <p:tav tm="0">
                                          <p:val>
                                            <p:fltVal val="0"/>
                                          </p:val>
                                        </p:tav>
                                        <p:tav tm="100000">
                                          <p:val>
                                            <p:strVal val="#ppt_w"/>
                                          </p:val>
                                        </p:tav>
                                      </p:tavLst>
                                    </p:anim>
                                    <p:anim calcmode="lin" valueType="num">
                                      <p:cBhvr>
                                        <p:cTn id="117" dur="500" fill="hold"/>
                                        <p:tgtEl>
                                          <p:spTgt spid="25"/>
                                        </p:tgtEl>
                                        <p:attrNameLst>
                                          <p:attrName>ppt_h</p:attrName>
                                        </p:attrNameLst>
                                      </p:cBhvr>
                                      <p:tavLst>
                                        <p:tav tm="0">
                                          <p:val>
                                            <p:fltVal val="0"/>
                                          </p:val>
                                        </p:tav>
                                        <p:tav tm="100000">
                                          <p:val>
                                            <p:strVal val="#ppt_h"/>
                                          </p:val>
                                        </p:tav>
                                      </p:tavLst>
                                    </p:anim>
                                    <p:animEffect transition="in" filter="fade">
                                      <p:cBhvr>
                                        <p:cTn id="118" dur="500"/>
                                        <p:tgtEl>
                                          <p:spTgt spid="25"/>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26"/>
                                        </p:tgtEl>
                                        <p:attrNameLst>
                                          <p:attrName>style.visibility</p:attrName>
                                        </p:attrNameLst>
                                      </p:cBhvr>
                                      <p:to>
                                        <p:strVal val="visible"/>
                                      </p:to>
                                    </p:set>
                                    <p:anim calcmode="lin" valueType="num">
                                      <p:cBhvr>
                                        <p:cTn id="121" dur="500" fill="hold"/>
                                        <p:tgtEl>
                                          <p:spTgt spid="26"/>
                                        </p:tgtEl>
                                        <p:attrNameLst>
                                          <p:attrName>ppt_w</p:attrName>
                                        </p:attrNameLst>
                                      </p:cBhvr>
                                      <p:tavLst>
                                        <p:tav tm="0">
                                          <p:val>
                                            <p:fltVal val="0"/>
                                          </p:val>
                                        </p:tav>
                                        <p:tav tm="100000">
                                          <p:val>
                                            <p:strVal val="#ppt_w"/>
                                          </p:val>
                                        </p:tav>
                                      </p:tavLst>
                                    </p:anim>
                                    <p:anim calcmode="lin" valueType="num">
                                      <p:cBhvr>
                                        <p:cTn id="122" dur="500" fill="hold"/>
                                        <p:tgtEl>
                                          <p:spTgt spid="26"/>
                                        </p:tgtEl>
                                        <p:attrNameLst>
                                          <p:attrName>ppt_h</p:attrName>
                                        </p:attrNameLst>
                                      </p:cBhvr>
                                      <p:tavLst>
                                        <p:tav tm="0">
                                          <p:val>
                                            <p:fltVal val="0"/>
                                          </p:val>
                                        </p:tav>
                                        <p:tav tm="100000">
                                          <p:val>
                                            <p:strVal val="#ppt_h"/>
                                          </p:val>
                                        </p:tav>
                                      </p:tavLst>
                                    </p:anim>
                                    <p:animEffect transition="in" filter="fade">
                                      <p:cBhvr>
                                        <p:cTn id="123" dur="500"/>
                                        <p:tgtEl>
                                          <p:spTgt spid="26"/>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27"/>
                                        </p:tgtEl>
                                        <p:attrNameLst>
                                          <p:attrName>style.visibility</p:attrName>
                                        </p:attrNameLst>
                                      </p:cBhvr>
                                      <p:to>
                                        <p:strVal val="visible"/>
                                      </p:to>
                                    </p:set>
                                    <p:anim calcmode="lin" valueType="num">
                                      <p:cBhvr>
                                        <p:cTn id="126" dur="500" fill="hold"/>
                                        <p:tgtEl>
                                          <p:spTgt spid="27"/>
                                        </p:tgtEl>
                                        <p:attrNameLst>
                                          <p:attrName>ppt_w</p:attrName>
                                        </p:attrNameLst>
                                      </p:cBhvr>
                                      <p:tavLst>
                                        <p:tav tm="0">
                                          <p:val>
                                            <p:fltVal val="0"/>
                                          </p:val>
                                        </p:tav>
                                        <p:tav tm="100000">
                                          <p:val>
                                            <p:strVal val="#ppt_w"/>
                                          </p:val>
                                        </p:tav>
                                      </p:tavLst>
                                    </p:anim>
                                    <p:anim calcmode="lin" valueType="num">
                                      <p:cBhvr>
                                        <p:cTn id="127" dur="500" fill="hold"/>
                                        <p:tgtEl>
                                          <p:spTgt spid="27"/>
                                        </p:tgtEl>
                                        <p:attrNameLst>
                                          <p:attrName>ppt_h</p:attrName>
                                        </p:attrNameLst>
                                      </p:cBhvr>
                                      <p:tavLst>
                                        <p:tav tm="0">
                                          <p:val>
                                            <p:fltVal val="0"/>
                                          </p:val>
                                        </p:tav>
                                        <p:tav tm="100000">
                                          <p:val>
                                            <p:strVal val="#ppt_h"/>
                                          </p:val>
                                        </p:tav>
                                      </p:tavLst>
                                    </p:anim>
                                    <p:animEffect transition="in" filter="fade">
                                      <p:cBhvr>
                                        <p:cTn id="128" dur="500"/>
                                        <p:tgtEl>
                                          <p:spTgt spid="27"/>
                                        </p:tgtEl>
                                      </p:cBhvr>
                                    </p:animEffect>
                                  </p:childTnLst>
                                </p:cTn>
                              </p:par>
                              <p:par>
                                <p:cTn id="129" presetID="53" presetClass="entr" presetSubtype="16" fill="hold" grpId="0" nodeType="withEffect">
                                  <p:stCondLst>
                                    <p:cond delay="200"/>
                                  </p:stCondLst>
                                  <p:childTnLst>
                                    <p:set>
                                      <p:cBhvr>
                                        <p:cTn id="130" dur="1" fill="hold">
                                          <p:stCondLst>
                                            <p:cond delay="0"/>
                                          </p:stCondLst>
                                        </p:cTn>
                                        <p:tgtEl>
                                          <p:spTgt spid="28"/>
                                        </p:tgtEl>
                                        <p:attrNameLst>
                                          <p:attrName>style.visibility</p:attrName>
                                        </p:attrNameLst>
                                      </p:cBhvr>
                                      <p:to>
                                        <p:strVal val="visible"/>
                                      </p:to>
                                    </p:set>
                                    <p:anim calcmode="lin" valueType="num">
                                      <p:cBhvr>
                                        <p:cTn id="131" dur="500" fill="hold"/>
                                        <p:tgtEl>
                                          <p:spTgt spid="28"/>
                                        </p:tgtEl>
                                        <p:attrNameLst>
                                          <p:attrName>ppt_w</p:attrName>
                                        </p:attrNameLst>
                                      </p:cBhvr>
                                      <p:tavLst>
                                        <p:tav tm="0">
                                          <p:val>
                                            <p:fltVal val="0"/>
                                          </p:val>
                                        </p:tav>
                                        <p:tav tm="100000">
                                          <p:val>
                                            <p:strVal val="#ppt_w"/>
                                          </p:val>
                                        </p:tav>
                                      </p:tavLst>
                                    </p:anim>
                                    <p:anim calcmode="lin" valueType="num">
                                      <p:cBhvr>
                                        <p:cTn id="132" dur="500" fill="hold"/>
                                        <p:tgtEl>
                                          <p:spTgt spid="28"/>
                                        </p:tgtEl>
                                        <p:attrNameLst>
                                          <p:attrName>ppt_h</p:attrName>
                                        </p:attrNameLst>
                                      </p:cBhvr>
                                      <p:tavLst>
                                        <p:tav tm="0">
                                          <p:val>
                                            <p:fltVal val="0"/>
                                          </p:val>
                                        </p:tav>
                                        <p:tav tm="100000">
                                          <p:val>
                                            <p:strVal val="#ppt_h"/>
                                          </p:val>
                                        </p:tav>
                                      </p:tavLst>
                                    </p:anim>
                                    <p:animEffect transition="in" filter="fade">
                                      <p:cBhvr>
                                        <p:cTn id="1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anim calcmode="lin" valueType="num">
                      <p:cBhvr>
                        <p:cTn dur="500" fill="hold"/>
                        <p:tgtEl>
                          <p:spTgt spid="69"/>
                        </p:tgtEl>
                        <p:attrNameLst>
                          <p:attrName>ppt_x</p:attrName>
                        </p:attrNameLst>
                      </p:cBhvr>
                      <p:tavLst>
                        <p:tav tm="0">
                          <p:val>
                            <p:strVal val="#ppt_x"/>
                          </p:val>
                        </p:tav>
                        <p:tav tm="100000">
                          <p:val>
                            <p:strVal val="#ppt_x"/>
                          </p:val>
                        </p:tav>
                      </p:tavLst>
                    </p:anim>
                    <p:anim calcmode="lin" valueType="num">
                      <p:cBhvr>
                        <p:cTn dur="500" fill="hold"/>
                        <p:tgtEl>
                          <p:spTgt spid="69"/>
                        </p:tgtEl>
                        <p:attrNameLst>
                          <p:attrName>ppt_y</p:attrName>
                        </p:attrNameLst>
                      </p:cBhvr>
                      <p:tavLst>
                        <p:tav tm="0">
                          <p:val>
                            <p:strVal val="#ppt_y+.1"/>
                          </p:val>
                        </p:tav>
                        <p:tav tm="100000">
                          <p:val>
                            <p:strVal val="#ppt_y"/>
                          </p:val>
                        </p:tav>
                      </p:tavLst>
                    </p:anim>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animBg="1"/>
      <p:bldP spid="75" grpId="0" build="p">
        <p:tmplLst>
          <p:tmpl lvl="1">
            <p:tnLst>
              <p:par>
                <p:cTn presetID="53" presetClass="entr" presetSubtype="16" fill="hold" nodeType="withEffect">
                  <p:stCondLst>
                    <p:cond delay="20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Lst>
      </p:bldP>
      <p:bldP spid="76" grpId="0" build="p">
        <p:tmplLst>
          <p:tmpl lvl="1">
            <p:tnLst>
              <p:par>
                <p:cTn presetID="53" presetClass="entr" presetSubtype="16"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P spid="77" grpId="0" build="p">
        <p:tmplLst>
          <p:tmpl lvl="1">
            <p:tnLst>
              <p:par>
                <p:cTn presetID="53" presetClass="entr" presetSubtype="16"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 calcmode="lin" valueType="num">
                      <p:cBhvr>
                        <p:cTn dur="500" fill="hold"/>
                        <p:tgtEl>
                          <p:spTgt spid="77"/>
                        </p:tgtEl>
                        <p:attrNameLst>
                          <p:attrName>ppt_w</p:attrName>
                        </p:attrNameLst>
                      </p:cBhvr>
                      <p:tavLst>
                        <p:tav tm="0">
                          <p:val>
                            <p:fltVal val="0"/>
                          </p:val>
                        </p:tav>
                        <p:tav tm="100000">
                          <p:val>
                            <p:strVal val="#ppt_w"/>
                          </p:val>
                        </p:tav>
                      </p:tavLst>
                    </p:anim>
                    <p:anim calcmode="lin" valueType="num">
                      <p:cBhvr>
                        <p:cTn dur="500" fill="hold"/>
                        <p:tgtEl>
                          <p:spTgt spid="77"/>
                        </p:tgtEl>
                        <p:attrNameLst>
                          <p:attrName>ppt_h</p:attrName>
                        </p:attrNameLst>
                      </p:cBhvr>
                      <p:tavLst>
                        <p:tav tm="0">
                          <p:val>
                            <p:fltVal val="0"/>
                          </p:val>
                        </p:tav>
                        <p:tav tm="100000">
                          <p:val>
                            <p:strVal val="#ppt_h"/>
                          </p:val>
                        </p:tav>
                      </p:tavLst>
                    </p:anim>
                    <p:animEffect transition="in" filter="fade">
                      <p:cBhvr>
                        <p:cTn dur="500"/>
                        <p:tgtEl>
                          <p:spTgt spid="77"/>
                        </p:tgtEl>
                      </p:cBhvr>
                    </p:animEffect>
                  </p:childTnLst>
                </p:cTn>
              </p:par>
            </p:tnLst>
          </p:tmpl>
        </p:tmplLst>
      </p:bldP>
      <p:bldP spid="78" grpId="0" animBg="1"/>
      <p:bldP spid="79" grpId="0" build="p">
        <p:tmplLst>
          <p:tmpl lvl="1">
            <p:tnLst>
              <p:par>
                <p:cTn presetID="53" presetClass="entr" presetSubtype="16"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 calcmode="lin" valueType="num">
                      <p:cBhvr>
                        <p:cTn dur="500" fill="hold"/>
                        <p:tgtEl>
                          <p:spTgt spid="79"/>
                        </p:tgtEl>
                        <p:attrNameLst>
                          <p:attrName>ppt_w</p:attrName>
                        </p:attrNameLst>
                      </p:cBhvr>
                      <p:tavLst>
                        <p:tav tm="0">
                          <p:val>
                            <p:fltVal val="0"/>
                          </p:val>
                        </p:tav>
                        <p:tav tm="100000">
                          <p:val>
                            <p:strVal val="#ppt_w"/>
                          </p:val>
                        </p:tav>
                      </p:tavLst>
                    </p:anim>
                    <p:anim calcmode="lin" valueType="num">
                      <p:cBhvr>
                        <p:cTn dur="500" fill="hold"/>
                        <p:tgtEl>
                          <p:spTgt spid="79"/>
                        </p:tgtEl>
                        <p:attrNameLst>
                          <p:attrName>ppt_h</p:attrName>
                        </p:attrNameLst>
                      </p:cBhvr>
                      <p:tavLst>
                        <p:tav tm="0">
                          <p:val>
                            <p:fltVal val="0"/>
                          </p:val>
                        </p:tav>
                        <p:tav tm="100000">
                          <p:val>
                            <p:strVal val="#ppt_h"/>
                          </p:val>
                        </p:tav>
                      </p:tavLst>
                    </p:anim>
                    <p:animEffect transition="in" filter="fade">
                      <p:cBhvr>
                        <p:cTn dur="500"/>
                        <p:tgtEl>
                          <p:spTgt spid="79"/>
                        </p:tgtEl>
                      </p:cBhvr>
                    </p:animEffect>
                  </p:childTnLst>
                </p:cTn>
              </p:par>
            </p:tnLst>
          </p:tmpl>
        </p:tmplLst>
      </p:bldP>
      <p:bldP spid="80" grpId="0" build="p">
        <p:tmplLst>
          <p:tmpl lvl="1">
            <p:tnLst>
              <p:par>
                <p:cTn presetID="53" presetClass="entr" presetSubtype="16"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 calcmode="lin" valueType="num">
                      <p:cBhvr>
                        <p:cTn dur="500" fill="hold"/>
                        <p:tgtEl>
                          <p:spTgt spid="80"/>
                        </p:tgtEl>
                        <p:attrNameLst>
                          <p:attrName>ppt_w</p:attrName>
                        </p:attrNameLst>
                      </p:cBhvr>
                      <p:tavLst>
                        <p:tav tm="0">
                          <p:val>
                            <p:fltVal val="0"/>
                          </p:val>
                        </p:tav>
                        <p:tav tm="100000">
                          <p:val>
                            <p:strVal val="#ppt_w"/>
                          </p:val>
                        </p:tav>
                      </p:tavLst>
                    </p:anim>
                    <p:anim calcmode="lin" valueType="num">
                      <p:cBhvr>
                        <p:cTn dur="500" fill="hold"/>
                        <p:tgtEl>
                          <p:spTgt spid="80"/>
                        </p:tgtEl>
                        <p:attrNameLst>
                          <p:attrName>ppt_h</p:attrName>
                        </p:attrNameLst>
                      </p:cBhvr>
                      <p:tavLst>
                        <p:tav tm="0">
                          <p:val>
                            <p:fltVal val="0"/>
                          </p:val>
                        </p:tav>
                        <p:tav tm="100000">
                          <p:val>
                            <p:strVal val="#ppt_h"/>
                          </p:val>
                        </p:tav>
                      </p:tavLst>
                    </p:anim>
                    <p:animEffect transition="in" filter="fade">
                      <p:cBhvr>
                        <p:cTn dur="500"/>
                        <p:tgtEl>
                          <p:spTgt spid="80"/>
                        </p:tgtEl>
                      </p:cBhvr>
                    </p:animEffect>
                  </p:childTnLst>
                </p:cTn>
              </p:par>
            </p:tnLst>
          </p:tmpl>
        </p:tmplLst>
      </p:bldP>
      <p:bldP spid="81" grpId="0" build="p">
        <p:tmplLst>
          <p:tmpl lvl="1">
            <p:tnLst>
              <p:par>
                <p:cTn presetID="53" presetClass="entr" presetSubtype="16"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 calcmode="lin" valueType="num">
                      <p:cBhvr>
                        <p:cTn dur="500" fill="hold"/>
                        <p:tgtEl>
                          <p:spTgt spid="81"/>
                        </p:tgtEl>
                        <p:attrNameLst>
                          <p:attrName>ppt_w</p:attrName>
                        </p:attrNameLst>
                      </p:cBhvr>
                      <p:tavLst>
                        <p:tav tm="0">
                          <p:val>
                            <p:fltVal val="0"/>
                          </p:val>
                        </p:tav>
                        <p:tav tm="100000">
                          <p:val>
                            <p:strVal val="#ppt_w"/>
                          </p:val>
                        </p:tav>
                      </p:tavLst>
                    </p:anim>
                    <p:anim calcmode="lin" valueType="num">
                      <p:cBhvr>
                        <p:cTn dur="500" fill="hold"/>
                        <p:tgtEl>
                          <p:spTgt spid="81"/>
                        </p:tgtEl>
                        <p:attrNameLst>
                          <p:attrName>ppt_h</p:attrName>
                        </p:attrNameLst>
                      </p:cBhvr>
                      <p:tavLst>
                        <p:tav tm="0">
                          <p:val>
                            <p:fltVal val="0"/>
                          </p:val>
                        </p:tav>
                        <p:tav tm="100000">
                          <p:val>
                            <p:strVal val="#ppt_h"/>
                          </p:val>
                        </p:tav>
                      </p:tavLst>
                    </p:anim>
                    <p:animEffect transition="in" filter="fade">
                      <p:cBhvr>
                        <p:cTn dur="500"/>
                        <p:tgtEl>
                          <p:spTgt spid="81"/>
                        </p:tgtEl>
                      </p:cBhvr>
                    </p:animEffect>
                  </p:childTnLst>
                </p:cTn>
              </p:par>
            </p:tnLst>
          </p:tmpl>
        </p:tmplLst>
      </p:bldP>
      <p:bldP spid="82" grpId="0" animBg="1"/>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5" grpId="0" build="p">
        <p:tmplLst>
          <p:tmpl lvl="1">
            <p:tnLst>
              <p:par>
                <p:cTn presetID="53" presetClass="entr" presetSubtype="16" fill="hold" nodeType="withEffect">
                  <p:stCondLst>
                    <p:cond delay="200"/>
                  </p:stCondLst>
                  <p:childTnLst>
                    <p:set>
                      <p:cBhvr>
                        <p:cTn dur="1" fill="hold">
                          <p:stCondLst>
                            <p:cond delay="0"/>
                          </p:stCondLst>
                        </p:cTn>
                        <p:tgtEl>
                          <p:spTgt spid="85"/>
                        </p:tgtEl>
                        <p:attrNameLst>
                          <p:attrName>style.visibility</p:attrName>
                        </p:attrNameLst>
                      </p:cBhvr>
                      <p:to>
                        <p:strVal val="visible"/>
                      </p:to>
                    </p:set>
                    <p:anim calcmode="lin" valueType="num">
                      <p:cBhvr>
                        <p:cTn dur="500" fill="hold"/>
                        <p:tgtEl>
                          <p:spTgt spid="85"/>
                        </p:tgtEl>
                        <p:attrNameLst>
                          <p:attrName>ppt_w</p:attrName>
                        </p:attrNameLst>
                      </p:cBhvr>
                      <p:tavLst>
                        <p:tav tm="0">
                          <p:val>
                            <p:fltVal val="0"/>
                          </p:val>
                        </p:tav>
                        <p:tav tm="100000">
                          <p:val>
                            <p:strVal val="#ppt_w"/>
                          </p:val>
                        </p:tav>
                      </p:tavLst>
                    </p:anim>
                    <p:anim calcmode="lin" valueType="num">
                      <p:cBhvr>
                        <p:cTn dur="500" fill="hold"/>
                        <p:tgtEl>
                          <p:spTgt spid="85"/>
                        </p:tgtEl>
                        <p:attrNameLst>
                          <p:attrName>ppt_h</p:attrName>
                        </p:attrNameLst>
                      </p:cBhvr>
                      <p:tavLst>
                        <p:tav tm="0">
                          <p:val>
                            <p:fltVal val="0"/>
                          </p:val>
                        </p:tav>
                        <p:tav tm="100000">
                          <p:val>
                            <p:strVal val="#ppt_h"/>
                          </p:val>
                        </p:tav>
                      </p:tavLst>
                    </p:anim>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400"/>
                        <p:tgtEl>
                          <p:spTgt spid="86"/>
                        </p:tgtEl>
                      </p:cBhvr>
                    </p:animEffect>
                    <p:anim calcmode="lin" valueType="num">
                      <p:cBhvr>
                        <p:cTn dur="400" fill="hold"/>
                        <p:tgtEl>
                          <p:spTgt spid="86"/>
                        </p:tgtEl>
                        <p:attrNameLst>
                          <p:attrName>ppt_x</p:attrName>
                        </p:attrNameLst>
                      </p:cBhvr>
                      <p:tavLst>
                        <p:tav tm="0">
                          <p:val>
                            <p:strVal val="#ppt_x"/>
                          </p:val>
                        </p:tav>
                        <p:tav tm="100000">
                          <p:val>
                            <p:strVal val="#ppt_x"/>
                          </p:val>
                        </p:tav>
                      </p:tavLst>
                    </p:anim>
                    <p:anim calcmode="lin" valueType="num">
                      <p:cBhvr>
                        <p:cTn dur="4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42" presetClass="entr" presetSubtype="0" fill="hold" nodeType="withEffect">
                  <p:stCondLst>
                    <p:cond delay="2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anim calcmode="lin" valueType="num">
                      <p:cBhvr>
                        <p:cTn dur="500" fill="hold"/>
                        <p:tgtEl>
                          <p:spTgt spid="87"/>
                        </p:tgtEl>
                        <p:attrNameLst>
                          <p:attrName>ppt_x</p:attrName>
                        </p:attrNameLst>
                      </p:cBhvr>
                      <p:tavLst>
                        <p:tav tm="0">
                          <p:val>
                            <p:strVal val="#ppt_x"/>
                          </p:val>
                        </p:tav>
                        <p:tav tm="100000">
                          <p:val>
                            <p:strVal val="#ppt_x"/>
                          </p:val>
                        </p:tav>
                      </p:tavLst>
                    </p:anim>
                    <p:anim calcmode="lin" valueType="num">
                      <p:cBhvr>
                        <p:cTn dur="500" fill="hold"/>
                        <p:tgtEl>
                          <p:spTgt spid="87"/>
                        </p:tgtEl>
                        <p:attrNameLst>
                          <p:attrName>ppt_y</p:attrName>
                        </p:attrNameLst>
                      </p:cBhvr>
                      <p:tavLst>
                        <p:tav tm="0">
                          <p:val>
                            <p:strVal val="#ppt_y+.1"/>
                          </p:val>
                        </p:tav>
                        <p:tav tm="100000">
                          <p:val>
                            <p:strVal val="#ppt_y"/>
                          </p:val>
                        </p:tav>
                      </p:tavLst>
                    </p:anim>
                  </p:childTnLst>
                </p:cTn>
              </p:par>
            </p:tnLst>
          </p:tmpl>
        </p:tmplLst>
      </p:bldP>
      <p:bldP spid="88" grpId="0" build="p">
        <p:tmplLst>
          <p:tmpl lvl="1">
            <p:tnLst>
              <p:par>
                <p:cTn presetID="10" presetClass="entr" presetSubtype="0" fill="hold" nodeType="withEffect">
                  <p:stCondLst>
                    <p:cond delay="80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24" grpId="0" animBg="1"/>
      <p:bldP spid="25" grpId="0" animBg="1"/>
      <p:bldP spid="26" grpId="0" animBg="1"/>
      <p:bldP spid="27" grpId="0" animBg="1"/>
      <p:bldP spid="2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Three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96" name="Picture Placeholder 2"/>
          <p:cNvSpPr>
            <a:spLocks noGrp="1"/>
          </p:cNvSpPr>
          <p:nvPr>
            <p:ph type="pic" sz="quarter" idx="17"/>
          </p:nvPr>
        </p:nvSpPr>
        <p:spPr>
          <a:xfrm>
            <a:off x="153690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97" name="Picture Placeholder 2"/>
          <p:cNvSpPr>
            <a:spLocks noGrp="1"/>
          </p:cNvSpPr>
          <p:nvPr>
            <p:ph type="pic" sz="quarter" idx="20"/>
          </p:nvPr>
        </p:nvSpPr>
        <p:spPr>
          <a:xfrm>
            <a:off x="8897514"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98" name="Picture Placeholder 2"/>
          <p:cNvSpPr>
            <a:spLocks noGrp="1"/>
          </p:cNvSpPr>
          <p:nvPr>
            <p:ph type="pic" sz="quarter" idx="23"/>
          </p:nvPr>
        </p:nvSpPr>
        <p:spPr>
          <a:xfrm>
            <a:off x="1637668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6" name="Text Placeholder 7"/>
          <p:cNvSpPr>
            <a:spLocks noGrp="1"/>
          </p:cNvSpPr>
          <p:nvPr>
            <p:ph type="body" sz="quarter" idx="18" hasCustomPrompt="1"/>
          </p:nvPr>
        </p:nvSpPr>
        <p:spPr>
          <a:xfrm>
            <a:off x="153689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0" name="Text Placeholder 2"/>
          <p:cNvSpPr>
            <a:spLocks noGrp="1"/>
          </p:cNvSpPr>
          <p:nvPr>
            <p:ph type="body" sz="quarter" idx="19" hasCustomPrompt="1"/>
          </p:nvPr>
        </p:nvSpPr>
        <p:spPr>
          <a:xfrm>
            <a:off x="153690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1" name="Text Placeholder 7"/>
          <p:cNvSpPr>
            <a:spLocks noGrp="1"/>
          </p:cNvSpPr>
          <p:nvPr>
            <p:ph type="body" sz="quarter" idx="21" hasCustomPrompt="1"/>
          </p:nvPr>
        </p:nvSpPr>
        <p:spPr>
          <a:xfrm>
            <a:off x="8897506" y="9187359"/>
            <a:ext cx="6592161" cy="456902"/>
          </a:xfrm>
          <a:prstGeom prst="rect">
            <a:avLst/>
          </a:prstGeom>
        </p:spPr>
        <p:txBody>
          <a:bodyPr vert="horz" lIns="0" tIns="103884" rIns="0" bIns="103884" anchor="ctr"/>
          <a:lstStyle>
            <a:lvl1pPr marL="0" marR="0" indent="0" algn="ctr" defTabSz="1038822" rtl="0" eaLnBrk="1" fontAlgn="auto" latinLnBrk="0" hangingPunct="1">
              <a:lnSpc>
                <a:spcPct val="100000"/>
              </a:lnSpc>
              <a:spcBef>
                <a:spcPts val="0"/>
              </a:spcBef>
              <a:spcAft>
                <a:spcPts val="0"/>
              </a:spcAft>
              <a:buClrTx/>
              <a:buSzTx/>
              <a:buFont typeface="Arial"/>
              <a:buNone/>
              <a:tabLst/>
              <a:defRPr sz="2800" b="1">
                <a:solidFill>
                  <a:schemeClr val="accent1"/>
                </a:solidFill>
                <a:latin typeface="Lato Regular"/>
                <a:cs typeface="Lato Regular"/>
              </a:defRPr>
            </a:lvl1pPr>
          </a:lstStyle>
          <a:p>
            <a:pPr marL="0" marR="0" lvl="0" indent="0" algn="ctr"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p:txBody>
      </p:sp>
      <p:sp>
        <p:nvSpPr>
          <p:cNvPr id="32" name="Text Placeholder 2"/>
          <p:cNvSpPr>
            <a:spLocks noGrp="1"/>
          </p:cNvSpPr>
          <p:nvPr>
            <p:ph type="body" sz="quarter" idx="22" hasCustomPrompt="1"/>
          </p:nvPr>
        </p:nvSpPr>
        <p:spPr>
          <a:xfrm>
            <a:off x="8897514"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3" name="Text Placeholder 7"/>
          <p:cNvSpPr>
            <a:spLocks noGrp="1"/>
          </p:cNvSpPr>
          <p:nvPr>
            <p:ph type="body" sz="quarter" idx="24" hasCustomPrompt="1"/>
          </p:nvPr>
        </p:nvSpPr>
        <p:spPr>
          <a:xfrm>
            <a:off x="1637667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4" name="Text Placeholder 2"/>
          <p:cNvSpPr>
            <a:spLocks noGrp="1"/>
          </p:cNvSpPr>
          <p:nvPr>
            <p:ph type="body" sz="quarter" idx="25" hasCustomPrompt="1"/>
          </p:nvPr>
        </p:nvSpPr>
        <p:spPr>
          <a:xfrm>
            <a:off x="1637668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5" name="Text Placeholder 2"/>
          <p:cNvSpPr>
            <a:spLocks noGrp="1"/>
          </p:cNvSpPr>
          <p:nvPr>
            <p:ph type="body" sz="quarter" idx="26" hasCustomPrompt="1"/>
          </p:nvPr>
        </p:nvSpPr>
        <p:spPr>
          <a:xfrm>
            <a:off x="153690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36" name="Text Placeholder 2"/>
          <p:cNvSpPr>
            <a:spLocks noGrp="1"/>
          </p:cNvSpPr>
          <p:nvPr>
            <p:ph type="body" sz="quarter" idx="27" hasCustomPrompt="1"/>
          </p:nvPr>
        </p:nvSpPr>
        <p:spPr>
          <a:xfrm>
            <a:off x="8897514"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37" name="Text Placeholder 2"/>
          <p:cNvSpPr>
            <a:spLocks noGrp="1"/>
          </p:cNvSpPr>
          <p:nvPr>
            <p:ph type="body" sz="quarter" idx="28" hasCustomPrompt="1"/>
          </p:nvPr>
        </p:nvSpPr>
        <p:spPr>
          <a:xfrm>
            <a:off x="1637668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38" name="Text Placeholder 7"/>
          <p:cNvSpPr>
            <a:spLocks noGrp="1"/>
          </p:cNvSpPr>
          <p:nvPr>
            <p:ph type="body" sz="quarter" idx="29" hasCustomPrompt="1"/>
          </p:nvPr>
        </p:nvSpPr>
        <p:spPr>
          <a:xfrm>
            <a:off x="288817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0" hasCustomPrompt="1"/>
          </p:nvPr>
        </p:nvSpPr>
        <p:spPr>
          <a:xfrm>
            <a:off x="4111136"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31" hasCustomPrompt="1"/>
          </p:nvPr>
        </p:nvSpPr>
        <p:spPr>
          <a:xfrm>
            <a:off x="5334099"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1" name="Text Placeholder 7"/>
          <p:cNvSpPr>
            <a:spLocks noGrp="1"/>
          </p:cNvSpPr>
          <p:nvPr>
            <p:ph type="body" sz="quarter" idx="32" hasCustomPrompt="1"/>
          </p:nvPr>
        </p:nvSpPr>
        <p:spPr>
          <a:xfrm>
            <a:off x="10765595"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33" hasCustomPrompt="1"/>
          </p:nvPr>
        </p:nvSpPr>
        <p:spPr>
          <a:xfrm>
            <a:off x="1198855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4" hasCustomPrompt="1"/>
          </p:nvPr>
        </p:nvSpPr>
        <p:spPr>
          <a:xfrm>
            <a:off x="13211524"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5" hasCustomPrompt="1"/>
          </p:nvPr>
        </p:nvSpPr>
        <p:spPr>
          <a:xfrm>
            <a:off x="1781077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36" hasCustomPrompt="1"/>
          </p:nvPr>
        </p:nvSpPr>
        <p:spPr>
          <a:xfrm>
            <a:off x="1903374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37" hasCustomPrompt="1"/>
          </p:nvPr>
        </p:nvSpPr>
        <p:spPr>
          <a:xfrm>
            <a:off x="2025670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7" name="Rounded Rectangle 46">
            <a:extLst>
              <a:ext uri="{FF2B5EF4-FFF2-40B4-BE49-F238E27FC236}">
                <a16:creationId xmlns:a16="http://schemas.microsoft.com/office/drawing/2014/main" id="{74CD5153-F4EB-1443-9DCB-DB8C384E1887}"/>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2552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1000"/>
                                  </p:stCondLst>
                                  <p:endCondLst>
                                    <p:cond evt="begin" delay="0">
                                      <p:tn val="19"/>
                                    </p:cond>
                                  </p:endCondLst>
                                  <p:childTnLst>
                                    <p:set>
                                      <p:cBhvr>
                                        <p:cTn id="20" dur="1" fill="hold">
                                          <p:stCondLst>
                                            <p:cond delay="0"/>
                                          </p:stCondLst>
                                        </p:cTn>
                                        <p:tgtEl>
                                          <p:spTgt spid="96"/>
                                        </p:tgtEl>
                                        <p:attrNameLst>
                                          <p:attrName>style.visibility</p:attrName>
                                        </p:attrNameLst>
                                      </p:cBhvr>
                                      <p:to>
                                        <p:strVal val="visible"/>
                                      </p:to>
                                    </p:set>
                                    <p:anim calcmode="lin" valueType="num">
                                      <p:cBhvr>
                                        <p:cTn id="21" dur="1000" fill="hold"/>
                                        <p:tgtEl>
                                          <p:spTgt spid="96"/>
                                        </p:tgtEl>
                                        <p:attrNameLst>
                                          <p:attrName>ppt_w</p:attrName>
                                        </p:attrNameLst>
                                      </p:cBhvr>
                                      <p:tavLst>
                                        <p:tav tm="0">
                                          <p:val>
                                            <p:fltVal val="0"/>
                                          </p:val>
                                        </p:tav>
                                        <p:tav tm="100000">
                                          <p:val>
                                            <p:strVal val="#ppt_w"/>
                                          </p:val>
                                        </p:tav>
                                      </p:tavLst>
                                    </p:anim>
                                    <p:anim calcmode="lin" valueType="num">
                                      <p:cBhvr>
                                        <p:cTn id="22" dur="1000" fill="hold"/>
                                        <p:tgtEl>
                                          <p:spTgt spid="96"/>
                                        </p:tgtEl>
                                        <p:attrNameLst>
                                          <p:attrName>ppt_h</p:attrName>
                                        </p:attrNameLst>
                                      </p:cBhvr>
                                      <p:tavLst>
                                        <p:tav tm="0">
                                          <p:val>
                                            <p:fltVal val="0"/>
                                          </p:val>
                                        </p:tav>
                                        <p:tav tm="100000">
                                          <p:val>
                                            <p:strVal val="#ppt_h"/>
                                          </p:val>
                                        </p:tav>
                                      </p:tavLst>
                                    </p:anim>
                                    <p:animEffect transition="in" filter="fade">
                                      <p:cBhvr>
                                        <p:cTn id="23" dur="1000"/>
                                        <p:tgtEl>
                                          <p:spTgt spid="96"/>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97"/>
                                        </p:tgtEl>
                                        <p:attrNameLst>
                                          <p:attrName>style.visibility</p:attrName>
                                        </p:attrNameLst>
                                      </p:cBhvr>
                                      <p:to>
                                        <p:strVal val="visible"/>
                                      </p:to>
                                    </p:set>
                                    <p:anim calcmode="lin" valueType="num">
                                      <p:cBhvr>
                                        <p:cTn id="26" dur="1000" fill="hold"/>
                                        <p:tgtEl>
                                          <p:spTgt spid="97"/>
                                        </p:tgtEl>
                                        <p:attrNameLst>
                                          <p:attrName>ppt_w</p:attrName>
                                        </p:attrNameLst>
                                      </p:cBhvr>
                                      <p:tavLst>
                                        <p:tav tm="0">
                                          <p:val>
                                            <p:fltVal val="0"/>
                                          </p:val>
                                        </p:tav>
                                        <p:tav tm="100000">
                                          <p:val>
                                            <p:strVal val="#ppt_w"/>
                                          </p:val>
                                        </p:tav>
                                      </p:tavLst>
                                    </p:anim>
                                    <p:anim calcmode="lin" valueType="num">
                                      <p:cBhvr>
                                        <p:cTn id="27" dur="1000" fill="hold"/>
                                        <p:tgtEl>
                                          <p:spTgt spid="97"/>
                                        </p:tgtEl>
                                        <p:attrNameLst>
                                          <p:attrName>ppt_h</p:attrName>
                                        </p:attrNameLst>
                                      </p:cBhvr>
                                      <p:tavLst>
                                        <p:tav tm="0">
                                          <p:val>
                                            <p:fltVal val="0"/>
                                          </p:val>
                                        </p:tav>
                                        <p:tav tm="100000">
                                          <p:val>
                                            <p:strVal val="#ppt_h"/>
                                          </p:val>
                                        </p:tav>
                                      </p:tavLst>
                                    </p:anim>
                                    <p:animEffect transition="in" filter="fade">
                                      <p:cBhvr>
                                        <p:cTn id="28" dur="1000"/>
                                        <p:tgtEl>
                                          <p:spTgt spid="97"/>
                                        </p:tgtEl>
                                      </p:cBhvr>
                                    </p:animEffect>
                                  </p:childTnLst>
                                </p:cTn>
                              </p:par>
                              <p:par>
                                <p:cTn id="29" presetID="53" presetClass="entr" presetSubtype="16" fill="hold" grpId="0" nodeType="withEffect" nodePh="1">
                                  <p:stCondLst>
                                    <p:cond delay="1000"/>
                                  </p:stCondLst>
                                  <p:endCondLst>
                                    <p:cond evt="begin" delay="0">
                                      <p:tn val="29"/>
                                    </p:cond>
                                  </p:endCondLst>
                                  <p:childTnLst>
                                    <p:set>
                                      <p:cBhvr>
                                        <p:cTn id="30" dur="1" fill="hold">
                                          <p:stCondLst>
                                            <p:cond delay="0"/>
                                          </p:stCondLst>
                                        </p:cTn>
                                        <p:tgtEl>
                                          <p:spTgt spid="98"/>
                                        </p:tgtEl>
                                        <p:attrNameLst>
                                          <p:attrName>style.visibility</p:attrName>
                                        </p:attrNameLst>
                                      </p:cBhvr>
                                      <p:to>
                                        <p:strVal val="visible"/>
                                      </p:to>
                                    </p:set>
                                    <p:anim calcmode="lin" valueType="num">
                                      <p:cBhvr>
                                        <p:cTn id="31" dur="1000" fill="hold"/>
                                        <p:tgtEl>
                                          <p:spTgt spid="98"/>
                                        </p:tgtEl>
                                        <p:attrNameLst>
                                          <p:attrName>ppt_w</p:attrName>
                                        </p:attrNameLst>
                                      </p:cBhvr>
                                      <p:tavLst>
                                        <p:tav tm="0">
                                          <p:val>
                                            <p:fltVal val="0"/>
                                          </p:val>
                                        </p:tav>
                                        <p:tav tm="100000">
                                          <p:val>
                                            <p:strVal val="#ppt_w"/>
                                          </p:val>
                                        </p:tav>
                                      </p:tavLst>
                                    </p:anim>
                                    <p:anim calcmode="lin" valueType="num">
                                      <p:cBhvr>
                                        <p:cTn id="32" dur="1000" fill="hold"/>
                                        <p:tgtEl>
                                          <p:spTgt spid="98"/>
                                        </p:tgtEl>
                                        <p:attrNameLst>
                                          <p:attrName>ppt_h</p:attrName>
                                        </p:attrNameLst>
                                      </p:cBhvr>
                                      <p:tavLst>
                                        <p:tav tm="0">
                                          <p:val>
                                            <p:fltVal val="0"/>
                                          </p:val>
                                        </p:tav>
                                        <p:tav tm="100000">
                                          <p:val>
                                            <p:strVal val="#ppt_h"/>
                                          </p:val>
                                        </p:tav>
                                      </p:tavLst>
                                    </p:anim>
                                    <p:animEffect transition="in" filter="fade">
                                      <p:cBhvr>
                                        <p:cTn id="33" dur="1000"/>
                                        <p:tgtEl>
                                          <p:spTgt spid="98"/>
                                        </p:tgtEl>
                                      </p:cBhvr>
                                    </p:animEffect>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30">
                                            <p:txEl>
                                              <p:pRg st="0" end="0"/>
                                            </p:txEl>
                                          </p:spTgt>
                                        </p:tgtEl>
                                        <p:attrNameLst>
                                          <p:attrName>style.visibility</p:attrName>
                                        </p:attrNameLst>
                                      </p:cBhvr>
                                      <p:to>
                                        <p:strVal val="visible"/>
                                      </p:to>
                                    </p:set>
                                    <p:animEffect transition="in" filter="fade">
                                      <p:cBhvr>
                                        <p:cTn id="42" dur="500"/>
                                        <p:tgtEl>
                                          <p:spTgt spid="30">
                                            <p:txEl>
                                              <p:pRg st="0" end="0"/>
                                            </p:txEl>
                                          </p:spTgt>
                                        </p:tgtEl>
                                      </p:cBhvr>
                                    </p:animEffect>
                                  </p:childTnLst>
                                </p:cTn>
                              </p:par>
                            </p:childTnLst>
                          </p:cTn>
                        </p:par>
                        <p:par>
                          <p:cTn id="43" fill="hold">
                            <p:stCondLst>
                              <p:cond delay="3300"/>
                            </p:stCondLst>
                            <p:childTnLst>
                              <p:par>
                                <p:cTn id="44" presetID="42" presetClass="entr" presetSubtype="0" fill="hold" grpId="0" nodeType="afterEffect">
                                  <p:stCondLst>
                                    <p:cond delay="0"/>
                                  </p:stCondLst>
                                  <p:childTnLst>
                                    <p:set>
                                      <p:cBhvr>
                                        <p:cTn id="45" dur="1" fill="hold">
                                          <p:stCondLst>
                                            <p:cond delay="0"/>
                                          </p:stCondLst>
                                        </p:cTn>
                                        <p:tgtEl>
                                          <p:spTgt spid="31">
                                            <p:txEl>
                                              <p:pRg st="0" end="0"/>
                                            </p:txEl>
                                          </p:spTgt>
                                        </p:tgtEl>
                                        <p:attrNameLst>
                                          <p:attrName>style.visibility</p:attrName>
                                        </p:attrNameLst>
                                      </p:cBhvr>
                                      <p:to>
                                        <p:strVal val="visible"/>
                                      </p:to>
                                    </p:set>
                                    <p:animEffect transition="in" filter="fade">
                                      <p:cBhvr>
                                        <p:cTn id="46" dur="500"/>
                                        <p:tgtEl>
                                          <p:spTgt spid="31">
                                            <p:txEl>
                                              <p:pRg st="0" end="0"/>
                                            </p:txEl>
                                          </p:spTgt>
                                        </p:tgtEl>
                                      </p:cBhvr>
                                    </p:animEffect>
                                    <p:anim calcmode="lin" valueType="num">
                                      <p:cBhvr>
                                        <p:cTn id="4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80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fade">
                                      <p:cBhvr>
                                        <p:cTn id="51" dur="500"/>
                                        <p:tgtEl>
                                          <p:spTgt spid="32">
                                            <p:txEl>
                                              <p:pRg st="0" end="0"/>
                                            </p:txEl>
                                          </p:spTgt>
                                        </p:tgtEl>
                                      </p:cBhvr>
                                    </p:animEffect>
                                  </p:childTnLst>
                                </p:cTn>
                              </p:par>
                            </p:childTnLst>
                          </p:cTn>
                        </p:par>
                        <p:par>
                          <p:cTn id="52" fill="hold">
                            <p:stCondLst>
                              <p:cond delay="4600"/>
                            </p:stCondLst>
                            <p:childTnLst>
                              <p:par>
                                <p:cTn id="53" presetID="42" presetClass="entr" presetSubtype="0" fill="hold" grpId="0" nodeType="after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500"/>
                                        <p:tgtEl>
                                          <p:spTgt spid="33">
                                            <p:txEl>
                                              <p:pRg st="0" end="0"/>
                                            </p:txEl>
                                          </p:spTgt>
                                        </p:tgtEl>
                                      </p:cBhvr>
                                    </p:animEffect>
                                    <p:anim calcmode="lin" valueType="num">
                                      <p:cBhvr>
                                        <p:cTn id="56"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3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500"/>
                                        <p:tgtEl>
                                          <p:spTgt spid="34">
                                            <p:txEl>
                                              <p:pRg st="0" end="0"/>
                                            </p:txEl>
                                          </p:spTgt>
                                        </p:tgtEl>
                                      </p:cBhvr>
                                    </p:animEffect>
                                  </p:childTnLst>
                                </p:cTn>
                              </p:par>
                              <p:par>
                                <p:cTn id="61" presetID="10" presetClass="entr" presetSubtype="0" fill="hold" grpId="0" nodeType="withEffect">
                                  <p:stCondLst>
                                    <p:cond delay="800"/>
                                  </p:stCondLst>
                                  <p:childTnLst>
                                    <p:set>
                                      <p:cBhvr>
                                        <p:cTn id="62" dur="1" fill="hold">
                                          <p:stCondLst>
                                            <p:cond delay="0"/>
                                          </p:stCondLst>
                                        </p:cTn>
                                        <p:tgtEl>
                                          <p:spTgt spid="35">
                                            <p:txEl>
                                              <p:pRg st="0" end="0"/>
                                            </p:txEl>
                                          </p:spTgt>
                                        </p:tgtEl>
                                        <p:attrNameLst>
                                          <p:attrName>style.visibility</p:attrName>
                                        </p:attrNameLst>
                                      </p:cBhvr>
                                      <p:to>
                                        <p:strVal val="visible"/>
                                      </p:to>
                                    </p:set>
                                    <p:animEffect transition="in" filter="fade">
                                      <p:cBhvr>
                                        <p:cTn id="63" dur="500"/>
                                        <p:tgtEl>
                                          <p:spTgt spid="35">
                                            <p:txEl>
                                              <p:pRg st="0" end="0"/>
                                            </p:txEl>
                                          </p:spTgt>
                                        </p:tgtEl>
                                      </p:cBhvr>
                                    </p:animEffect>
                                  </p:childTnLst>
                                </p:cTn>
                              </p:par>
                              <p:par>
                                <p:cTn id="64" presetID="10" presetClass="entr" presetSubtype="0" fill="hold" grpId="0" nodeType="withEffect">
                                  <p:stCondLst>
                                    <p:cond delay="800"/>
                                  </p:stCondLst>
                                  <p:childTnLst>
                                    <p:set>
                                      <p:cBhvr>
                                        <p:cTn id="65" dur="1" fill="hold">
                                          <p:stCondLst>
                                            <p:cond delay="0"/>
                                          </p:stCondLst>
                                        </p:cTn>
                                        <p:tgtEl>
                                          <p:spTgt spid="36">
                                            <p:txEl>
                                              <p:pRg st="0" end="0"/>
                                            </p:txEl>
                                          </p:spTgt>
                                        </p:tgtEl>
                                        <p:attrNameLst>
                                          <p:attrName>style.visibility</p:attrName>
                                        </p:attrNameLst>
                                      </p:cBhvr>
                                      <p:to>
                                        <p:strVal val="visible"/>
                                      </p:to>
                                    </p:set>
                                    <p:animEffect transition="in" filter="fade">
                                      <p:cBhvr>
                                        <p:cTn id="66" dur="500"/>
                                        <p:tgtEl>
                                          <p:spTgt spid="36">
                                            <p:txEl>
                                              <p:pRg st="0" end="0"/>
                                            </p:txEl>
                                          </p:spTgt>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37">
                                            <p:txEl>
                                              <p:pRg st="0" end="0"/>
                                            </p:txEl>
                                          </p:spTgt>
                                        </p:tgtEl>
                                        <p:attrNameLst>
                                          <p:attrName>style.visibility</p:attrName>
                                        </p:attrNameLst>
                                      </p:cBhvr>
                                      <p:to>
                                        <p:strVal val="visible"/>
                                      </p:to>
                                    </p:set>
                                    <p:animEffect transition="in" filter="fade">
                                      <p:cBhvr>
                                        <p:cTn id="69" dur="500"/>
                                        <p:tgtEl>
                                          <p:spTgt spid="3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8">
                                            <p:txEl>
                                              <p:pRg st="0" end="0"/>
                                            </p:txEl>
                                          </p:spTgt>
                                        </p:tgtEl>
                                        <p:attrNameLst>
                                          <p:attrName>style.visibility</p:attrName>
                                        </p:attrNameLst>
                                      </p:cBhvr>
                                      <p:to>
                                        <p:strVal val="visible"/>
                                      </p:to>
                                    </p:set>
                                    <p:animEffect transition="in" filter="fade">
                                      <p:cBhvr>
                                        <p:cTn id="72" dur="400"/>
                                        <p:tgtEl>
                                          <p:spTgt spid="38">
                                            <p:txEl>
                                              <p:pRg st="0" end="0"/>
                                            </p:txEl>
                                          </p:spTgt>
                                        </p:tgtEl>
                                      </p:cBhvr>
                                    </p:animEffect>
                                    <p:anim calcmode="lin" valueType="num">
                                      <p:cBhvr>
                                        <p:cTn id="73"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38">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39">
                                            <p:txEl>
                                              <p:pRg st="0" end="0"/>
                                            </p:txEl>
                                          </p:spTgt>
                                        </p:tgtEl>
                                        <p:attrNameLst>
                                          <p:attrName>style.visibility</p:attrName>
                                        </p:attrNameLst>
                                      </p:cBhvr>
                                      <p:to>
                                        <p:strVal val="visible"/>
                                      </p:to>
                                    </p:set>
                                    <p:animEffect transition="in" filter="fade">
                                      <p:cBhvr>
                                        <p:cTn id="77" dur="400"/>
                                        <p:tgtEl>
                                          <p:spTgt spid="39">
                                            <p:txEl>
                                              <p:pRg st="0" end="0"/>
                                            </p:txEl>
                                          </p:spTgt>
                                        </p:tgtEl>
                                      </p:cBhvr>
                                    </p:animEffect>
                                    <p:anim calcmode="lin" valueType="num">
                                      <p:cBhvr>
                                        <p:cTn id="7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40">
                                            <p:txEl>
                                              <p:pRg st="0" end="0"/>
                                            </p:txEl>
                                          </p:spTgt>
                                        </p:tgtEl>
                                        <p:attrNameLst>
                                          <p:attrName>style.visibility</p:attrName>
                                        </p:attrNameLst>
                                      </p:cBhvr>
                                      <p:to>
                                        <p:strVal val="visible"/>
                                      </p:to>
                                    </p:set>
                                    <p:animEffect transition="in" filter="fade">
                                      <p:cBhvr>
                                        <p:cTn id="82" dur="400"/>
                                        <p:tgtEl>
                                          <p:spTgt spid="40">
                                            <p:txEl>
                                              <p:pRg st="0" end="0"/>
                                            </p:txEl>
                                          </p:spTgt>
                                        </p:tgtEl>
                                      </p:cBhvr>
                                    </p:animEffect>
                                    <p:anim calcmode="lin" valueType="num">
                                      <p:cBhvr>
                                        <p:cTn id="83"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40">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41">
                                            <p:txEl>
                                              <p:pRg st="0" end="0"/>
                                            </p:txEl>
                                          </p:spTgt>
                                        </p:tgtEl>
                                        <p:attrNameLst>
                                          <p:attrName>style.visibility</p:attrName>
                                        </p:attrNameLst>
                                      </p:cBhvr>
                                      <p:to>
                                        <p:strVal val="visible"/>
                                      </p:to>
                                    </p:set>
                                    <p:animEffect transition="in" filter="fade">
                                      <p:cBhvr>
                                        <p:cTn id="87" dur="400"/>
                                        <p:tgtEl>
                                          <p:spTgt spid="41">
                                            <p:txEl>
                                              <p:pRg st="0" end="0"/>
                                            </p:txEl>
                                          </p:spTgt>
                                        </p:tgtEl>
                                      </p:cBhvr>
                                    </p:animEffect>
                                    <p:anim calcmode="lin" valueType="num">
                                      <p:cBhvr>
                                        <p:cTn id="88"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1">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42">
                                            <p:txEl>
                                              <p:pRg st="0" end="0"/>
                                            </p:txEl>
                                          </p:spTgt>
                                        </p:tgtEl>
                                        <p:attrNameLst>
                                          <p:attrName>style.visibility</p:attrName>
                                        </p:attrNameLst>
                                      </p:cBhvr>
                                      <p:to>
                                        <p:strVal val="visible"/>
                                      </p:to>
                                    </p:set>
                                    <p:animEffect transition="in" filter="fade">
                                      <p:cBhvr>
                                        <p:cTn id="92" dur="400"/>
                                        <p:tgtEl>
                                          <p:spTgt spid="42">
                                            <p:txEl>
                                              <p:pRg st="0" end="0"/>
                                            </p:txEl>
                                          </p:spTgt>
                                        </p:tgtEl>
                                      </p:cBhvr>
                                    </p:animEffect>
                                    <p:anim calcmode="lin" valueType="num">
                                      <p:cBhvr>
                                        <p:cTn id="9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43">
                                            <p:txEl>
                                              <p:pRg st="0" end="0"/>
                                            </p:txEl>
                                          </p:spTgt>
                                        </p:tgtEl>
                                        <p:attrNameLst>
                                          <p:attrName>style.visibility</p:attrName>
                                        </p:attrNameLst>
                                      </p:cBhvr>
                                      <p:to>
                                        <p:strVal val="visible"/>
                                      </p:to>
                                    </p:set>
                                    <p:animEffect transition="in" filter="fade">
                                      <p:cBhvr>
                                        <p:cTn id="97" dur="400"/>
                                        <p:tgtEl>
                                          <p:spTgt spid="43">
                                            <p:txEl>
                                              <p:pRg st="0" end="0"/>
                                            </p:txEl>
                                          </p:spTgt>
                                        </p:tgtEl>
                                      </p:cBhvr>
                                    </p:animEffect>
                                    <p:anim calcmode="lin" valueType="num">
                                      <p:cBhvr>
                                        <p:cTn id="98"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9" dur="400" fill="hold"/>
                                        <p:tgtEl>
                                          <p:spTgt spid="43">
                                            <p:txEl>
                                              <p:pRg st="0" end="0"/>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200"/>
                                  </p:stCondLst>
                                  <p:childTnLst>
                                    <p:set>
                                      <p:cBhvr>
                                        <p:cTn id="101" dur="1" fill="hold">
                                          <p:stCondLst>
                                            <p:cond delay="0"/>
                                          </p:stCondLst>
                                        </p:cTn>
                                        <p:tgtEl>
                                          <p:spTgt spid="44">
                                            <p:txEl>
                                              <p:pRg st="0" end="0"/>
                                            </p:txEl>
                                          </p:spTgt>
                                        </p:tgtEl>
                                        <p:attrNameLst>
                                          <p:attrName>style.visibility</p:attrName>
                                        </p:attrNameLst>
                                      </p:cBhvr>
                                      <p:to>
                                        <p:strVal val="visible"/>
                                      </p:to>
                                    </p:set>
                                    <p:animEffect transition="in" filter="fade">
                                      <p:cBhvr>
                                        <p:cTn id="102" dur="400"/>
                                        <p:tgtEl>
                                          <p:spTgt spid="44">
                                            <p:txEl>
                                              <p:pRg st="0" end="0"/>
                                            </p:txEl>
                                          </p:spTgt>
                                        </p:tgtEl>
                                      </p:cBhvr>
                                    </p:animEffect>
                                    <p:anim calcmode="lin" valueType="num">
                                      <p:cBhvr>
                                        <p:cTn id="103" dur="4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44">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45">
                                            <p:txEl>
                                              <p:pRg st="0" end="0"/>
                                            </p:txEl>
                                          </p:spTgt>
                                        </p:tgtEl>
                                        <p:attrNameLst>
                                          <p:attrName>style.visibility</p:attrName>
                                        </p:attrNameLst>
                                      </p:cBhvr>
                                      <p:to>
                                        <p:strVal val="visible"/>
                                      </p:to>
                                    </p:set>
                                    <p:animEffect transition="in" filter="fade">
                                      <p:cBhvr>
                                        <p:cTn id="107" dur="400"/>
                                        <p:tgtEl>
                                          <p:spTgt spid="45">
                                            <p:txEl>
                                              <p:pRg st="0" end="0"/>
                                            </p:txEl>
                                          </p:spTgt>
                                        </p:tgtEl>
                                      </p:cBhvr>
                                    </p:animEffect>
                                    <p:anim calcmode="lin" valueType="num">
                                      <p:cBhvr>
                                        <p:cTn id="10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46">
                                            <p:txEl>
                                              <p:pRg st="0" end="0"/>
                                            </p:txEl>
                                          </p:spTgt>
                                        </p:tgtEl>
                                        <p:attrNameLst>
                                          <p:attrName>style.visibility</p:attrName>
                                        </p:attrNameLst>
                                      </p:cBhvr>
                                      <p:to>
                                        <p:strVal val="visible"/>
                                      </p:to>
                                    </p:set>
                                    <p:animEffect transition="in" filter="fade">
                                      <p:cBhvr>
                                        <p:cTn id="112" dur="400"/>
                                        <p:tgtEl>
                                          <p:spTgt spid="46">
                                            <p:txEl>
                                              <p:pRg st="0" end="0"/>
                                            </p:txEl>
                                          </p:spTgt>
                                        </p:tgtEl>
                                      </p:cBhvr>
                                    </p:animEffect>
                                    <p:anim calcmode="lin" valueType="num">
                                      <p:cBhvr>
                                        <p:cTn id="113"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par>
                          <p:cTn id="115" fill="hold">
                            <p:stCondLst>
                              <p:cond delay="5900"/>
                            </p:stCondLst>
                            <p:childTnLst>
                              <p:par>
                                <p:cTn id="116" presetID="2" presetClass="entr" presetSubtype="8" fill="hold" grpId="0" nodeType="afterEffect">
                                  <p:stCondLst>
                                    <p:cond delay="0"/>
                                  </p:stCondLst>
                                  <p:childTnLst>
                                    <p:set>
                                      <p:cBhvr>
                                        <p:cTn id="117" dur="1" fill="hold">
                                          <p:stCondLst>
                                            <p:cond delay="0"/>
                                          </p:stCondLst>
                                        </p:cTn>
                                        <p:tgtEl>
                                          <p:spTgt spid="47"/>
                                        </p:tgtEl>
                                        <p:attrNameLst>
                                          <p:attrName>style.visibility</p:attrName>
                                        </p:attrNameLst>
                                      </p:cBhvr>
                                      <p:to>
                                        <p:strVal val="visible"/>
                                      </p:to>
                                    </p:set>
                                    <p:anim calcmode="lin" valueType="num">
                                      <p:cBhvr additive="base">
                                        <p:cTn id="118" dur="200" fill="hold"/>
                                        <p:tgtEl>
                                          <p:spTgt spid="47"/>
                                        </p:tgtEl>
                                        <p:attrNameLst>
                                          <p:attrName>ppt_x</p:attrName>
                                        </p:attrNameLst>
                                      </p:cBhvr>
                                      <p:tavLst>
                                        <p:tav tm="0">
                                          <p:val>
                                            <p:strVal val="0-#ppt_w/2"/>
                                          </p:val>
                                        </p:tav>
                                        <p:tav tm="100000">
                                          <p:val>
                                            <p:strVal val="#ppt_x"/>
                                          </p:val>
                                        </p:tav>
                                      </p:tavLst>
                                    </p:anim>
                                    <p:anim calcmode="lin" valueType="num">
                                      <p:cBhvr additive="base">
                                        <p:cTn id="119" dur="2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96" grpId="0"/>
      <p:bldP spid="97" grpId="0"/>
      <p:bldP spid="98" grpId="0"/>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400"/>
                        <p:tgtEl>
                          <p:spTgt spid="44"/>
                        </p:tgtEl>
                      </p:cBhvr>
                    </p:animEffect>
                    <p:anim calcmode="lin" valueType="num">
                      <p:cBhvr>
                        <p:cTn dur="400" fill="hold"/>
                        <p:tgtEl>
                          <p:spTgt spid="44"/>
                        </p:tgtEl>
                        <p:attrNameLst>
                          <p:attrName>ppt_x</p:attrName>
                        </p:attrNameLst>
                      </p:cBhvr>
                      <p:tavLst>
                        <p:tav tm="0">
                          <p:val>
                            <p:strVal val="#ppt_x"/>
                          </p:val>
                        </p:tav>
                        <p:tav tm="100000">
                          <p:val>
                            <p:strVal val="#ppt_x"/>
                          </p:val>
                        </p:tav>
                      </p:tavLst>
                    </p:anim>
                    <p:anim calcmode="lin" valueType="num">
                      <p:cBhvr>
                        <p:cTn dur="4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Four</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8" name="Picture Placeholder 2"/>
          <p:cNvSpPr>
            <a:spLocks noGrp="1"/>
          </p:cNvSpPr>
          <p:nvPr>
            <p:ph type="pic" sz="quarter" idx="17"/>
          </p:nvPr>
        </p:nvSpPr>
        <p:spPr>
          <a:xfrm>
            <a:off x="153690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39" name="Picture Placeholder 2"/>
          <p:cNvSpPr>
            <a:spLocks noGrp="1"/>
          </p:cNvSpPr>
          <p:nvPr>
            <p:ph type="pic" sz="quarter" idx="32"/>
          </p:nvPr>
        </p:nvSpPr>
        <p:spPr>
          <a:xfrm>
            <a:off x="6911107"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40" name="Picture Placeholder 2"/>
          <p:cNvSpPr>
            <a:spLocks noGrp="1"/>
          </p:cNvSpPr>
          <p:nvPr>
            <p:ph type="pic" sz="quarter" idx="39"/>
          </p:nvPr>
        </p:nvSpPr>
        <p:spPr>
          <a:xfrm>
            <a:off x="1227424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41" name="Picture Placeholder 2"/>
          <p:cNvSpPr>
            <a:spLocks noGrp="1"/>
          </p:cNvSpPr>
          <p:nvPr>
            <p:ph type="pic" sz="quarter" idx="46"/>
          </p:nvPr>
        </p:nvSpPr>
        <p:spPr>
          <a:xfrm>
            <a:off x="17663771"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42" name="Text Placeholder 7"/>
          <p:cNvSpPr>
            <a:spLocks noGrp="1"/>
          </p:cNvSpPr>
          <p:nvPr>
            <p:ph type="body" sz="quarter" idx="18" hasCustomPrompt="1"/>
          </p:nvPr>
        </p:nvSpPr>
        <p:spPr>
          <a:xfrm>
            <a:off x="1536898"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3" name="Text Placeholder 2"/>
          <p:cNvSpPr>
            <a:spLocks noGrp="1"/>
          </p:cNvSpPr>
          <p:nvPr>
            <p:ph type="body" sz="quarter" idx="19" hasCustomPrompt="1"/>
          </p:nvPr>
        </p:nvSpPr>
        <p:spPr>
          <a:xfrm>
            <a:off x="153690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4" name="Text Placeholder 2"/>
          <p:cNvSpPr>
            <a:spLocks noGrp="1"/>
          </p:cNvSpPr>
          <p:nvPr>
            <p:ph type="body" sz="quarter" idx="26" hasCustomPrompt="1"/>
          </p:nvPr>
        </p:nvSpPr>
        <p:spPr>
          <a:xfrm>
            <a:off x="153690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45" name="Text Placeholder 7"/>
          <p:cNvSpPr>
            <a:spLocks noGrp="1"/>
          </p:cNvSpPr>
          <p:nvPr>
            <p:ph type="body" sz="quarter" idx="33" hasCustomPrompt="1"/>
          </p:nvPr>
        </p:nvSpPr>
        <p:spPr>
          <a:xfrm>
            <a:off x="6911103"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6" name="Text Placeholder 2"/>
          <p:cNvSpPr>
            <a:spLocks noGrp="1"/>
          </p:cNvSpPr>
          <p:nvPr>
            <p:ph type="body" sz="quarter" idx="34" hasCustomPrompt="1"/>
          </p:nvPr>
        </p:nvSpPr>
        <p:spPr>
          <a:xfrm>
            <a:off x="6911107"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7" name="Text Placeholder 2"/>
          <p:cNvSpPr>
            <a:spLocks noGrp="1"/>
          </p:cNvSpPr>
          <p:nvPr>
            <p:ph type="body" sz="quarter" idx="35" hasCustomPrompt="1"/>
          </p:nvPr>
        </p:nvSpPr>
        <p:spPr>
          <a:xfrm>
            <a:off x="6911107"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48" name="Text Placeholder 7"/>
          <p:cNvSpPr>
            <a:spLocks noGrp="1"/>
          </p:cNvSpPr>
          <p:nvPr>
            <p:ph type="body" sz="quarter" idx="40" hasCustomPrompt="1"/>
          </p:nvPr>
        </p:nvSpPr>
        <p:spPr>
          <a:xfrm>
            <a:off x="12274244"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9" name="Text Placeholder 2"/>
          <p:cNvSpPr>
            <a:spLocks noGrp="1"/>
          </p:cNvSpPr>
          <p:nvPr>
            <p:ph type="body" sz="quarter" idx="41" hasCustomPrompt="1"/>
          </p:nvPr>
        </p:nvSpPr>
        <p:spPr>
          <a:xfrm>
            <a:off x="1227424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0" name="Text Placeholder 2"/>
          <p:cNvSpPr>
            <a:spLocks noGrp="1"/>
          </p:cNvSpPr>
          <p:nvPr>
            <p:ph type="body" sz="quarter" idx="42" hasCustomPrompt="1"/>
          </p:nvPr>
        </p:nvSpPr>
        <p:spPr>
          <a:xfrm>
            <a:off x="1227424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51" name="Text Placeholder 7"/>
          <p:cNvSpPr>
            <a:spLocks noGrp="1"/>
          </p:cNvSpPr>
          <p:nvPr>
            <p:ph type="body" sz="quarter" idx="47" hasCustomPrompt="1"/>
          </p:nvPr>
        </p:nvSpPr>
        <p:spPr>
          <a:xfrm>
            <a:off x="17663767"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52" name="Text Placeholder 2"/>
          <p:cNvSpPr>
            <a:spLocks noGrp="1"/>
          </p:cNvSpPr>
          <p:nvPr>
            <p:ph type="body" sz="quarter" idx="48" hasCustomPrompt="1"/>
          </p:nvPr>
        </p:nvSpPr>
        <p:spPr>
          <a:xfrm>
            <a:off x="17663771"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3" name="Text Placeholder 2"/>
          <p:cNvSpPr>
            <a:spLocks noGrp="1"/>
          </p:cNvSpPr>
          <p:nvPr>
            <p:ph type="body" sz="quarter" idx="49" hasCustomPrompt="1"/>
          </p:nvPr>
        </p:nvSpPr>
        <p:spPr>
          <a:xfrm>
            <a:off x="17663771"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54" name="Text Placeholder 7"/>
          <p:cNvSpPr>
            <a:spLocks noGrp="1"/>
          </p:cNvSpPr>
          <p:nvPr>
            <p:ph type="body" sz="quarter" idx="29" hasCustomPrompt="1"/>
          </p:nvPr>
        </p:nvSpPr>
        <p:spPr>
          <a:xfrm>
            <a:off x="241395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5" name="Text Placeholder 7"/>
          <p:cNvSpPr>
            <a:spLocks noGrp="1"/>
          </p:cNvSpPr>
          <p:nvPr>
            <p:ph type="body" sz="quarter" idx="30" hasCustomPrompt="1"/>
          </p:nvPr>
        </p:nvSpPr>
        <p:spPr>
          <a:xfrm>
            <a:off x="3636922"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6" name="Text Placeholder 7"/>
          <p:cNvSpPr>
            <a:spLocks noGrp="1"/>
          </p:cNvSpPr>
          <p:nvPr>
            <p:ph type="body" sz="quarter" idx="31" hasCustomPrompt="1"/>
          </p:nvPr>
        </p:nvSpPr>
        <p:spPr>
          <a:xfrm>
            <a:off x="485988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7" name="Text Placeholder 7"/>
          <p:cNvSpPr>
            <a:spLocks noGrp="1"/>
          </p:cNvSpPr>
          <p:nvPr>
            <p:ph type="body" sz="quarter" idx="36" hasCustomPrompt="1"/>
          </p:nvPr>
        </p:nvSpPr>
        <p:spPr>
          <a:xfrm>
            <a:off x="776557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8" name="Text Placeholder 7"/>
          <p:cNvSpPr>
            <a:spLocks noGrp="1"/>
          </p:cNvSpPr>
          <p:nvPr>
            <p:ph type="body" sz="quarter" idx="37" hasCustomPrompt="1"/>
          </p:nvPr>
        </p:nvSpPr>
        <p:spPr>
          <a:xfrm>
            <a:off x="8988545"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9" name="Text Placeholder 7"/>
          <p:cNvSpPr>
            <a:spLocks noGrp="1"/>
          </p:cNvSpPr>
          <p:nvPr>
            <p:ph type="body" sz="quarter" idx="38" hasCustomPrompt="1"/>
          </p:nvPr>
        </p:nvSpPr>
        <p:spPr>
          <a:xfrm>
            <a:off x="10211508"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0" name="Text Placeholder 7"/>
          <p:cNvSpPr>
            <a:spLocks noGrp="1"/>
          </p:cNvSpPr>
          <p:nvPr>
            <p:ph type="body" sz="quarter" idx="43" hasCustomPrompt="1"/>
          </p:nvPr>
        </p:nvSpPr>
        <p:spPr>
          <a:xfrm>
            <a:off x="1317388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1" name="Text Placeholder 7"/>
          <p:cNvSpPr>
            <a:spLocks noGrp="1"/>
          </p:cNvSpPr>
          <p:nvPr>
            <p:ph type="body" sz="quarter" idx="44" hasCustomPrompt="1"/>
          </p:nvPr>
        </p:nvSpPr>
        <p:spPr>
          <a:xfrm>
            <a:off x="1439684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2" name="Text Placeholder 7"/>
          <p:cNvSpPr>
            <a:spLocks noGrp="1"/>
          </p:cNvSpPr>
          <p:nvPr>
            <p:ph type="body" sz="quarter" idx="45" hasCustomPrompt="1"/>
          </p:nvPr>
        </p:nvSpPr>
        <p:spPr>
          <a:xfrm>
            <a:off x="1561981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3" name="Text Placeholder 7"/>
          <p:cNvSpPr>
            <a:spLocks noGrp="1"/>
          </p:cNvSpPr>
          <p:nvPr>
            <p:ph type="body" sz="quarter" idx="50" hasCustomPrompt="1"/>
          </p:nvPr>
        </p:nvSpPr>
        <p:spPr>
          <a:xfrm>
            <a:off x="1858598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4" name="Text Placeholder 7"/>
          <p:cNvSpPr>
            <a:spLocks noGrp="1"/>
          </p:cNvSpPr>
          <p:nvPr>
            <p:ph type="body" sz="quarter" idx="51" hasCustomPrompt="1"/>
          </p:nvPr>
        </p:nvSpPr>
        <p:spPr>
          <a:xfrm>
            <a:off x="1980895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5" name="Text Placeholder 7"/>
          <p:cNvSpPr>
            <a:spLocks noGrp="1"/>
          </p:cNvSpPr>
          <p:nvPr>
            <p:ph type="body" sz="quarter" idx="52" hasCustomPrompt="1"/>
          </p:nvPr>
        </p:nvSpPr>
        <p:spPr>
          <a:xfrm>
            <a:off x="2103191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33" name="Rounded Rectangle 32">
            <a:extLst>
              <a:ext uri="{FF2B5EF4-FFF2-40B4-BE49-F238E27FC236}">
                <a16:creationId xmlns:a16="http://schemas.microsoft.com/office/drawing/2014/main" id="{139E7696-E044-F749-9497-2717A8F9F58A}"/>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406555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38"/>
                                        </p:tgtEl>
                                        <p:attrNameLst>
                                          <p:attrName>style.visibility</p:attrName>
                                        </p:attrNameLst>
                                      </p:cBhvr>
                                      <p:to>
                                        <p:strVal val="visible"/>
                                      </p:to>
                                    </p:set>
                                    <p:anim calcmode="lin" valueType="num">
                                      <p:cBhvr>
                                        <p:cTn id="21" dur="1000" fill="hold"/>
                                        <p:tgtEl>
                                          <p:spTgt spid="138"/>
                                        </p:tgtEl>
                                        <p:attrNameLst>
                                          <p:attrName>ppt_w</p:attrName>
                                        </p:attrNameLst>
                                      </p:cBhvr>
                                      <p:tavLst>
                                        <p:tav tm="0">
                                          <p:val>
                                            <p:fltVal val="0"/>
                                          </p:val>
                                        </p:tav>
                                        <p:tav tm="100000">
                                          <p:val>
                                            <p:strVal val="#ppt_w"/>
                                          </p:val>
                                        </p:tav>
                                      </p:tavLst>
                                    </p:anim>
                                    <p:anim calcmode="lin" valueType="num">
                                      <p:cBhvr>
                                        <p:cTn id="22" dur="1000" fill="hold"/>
                                        <p:tgtEl>
                                          <p:spTgt spid="138"/>
                                        </p:tgtEl>
                                        <p:attrNameLst>
                                          <p:attrName>ppt_h</p:attrName>
                                        </p:attrNameLst>
                                      </p:cBhvr>
                                      <p:tavLst>
                                        <p:tav tm="0">
                                          <p:val>
                                            <p:fltVal val="0"/>
                                          </p:val>
                                        </p:tav>
                                        <p:tav tm="100000">
                                          <p:val>
                                            <p:strVal val="#ppt_h"/>
                                          </p:val>
                                        </p:tav>
                                      </p:tavLst>
                                    </p:anim>
                                    <p:animEffect transition="in" filter="fade">
                                      <p:cBhvr>
                                        <p:cTn id="23" dur="1000"/>
                                        <p:tgtEl>
                                          <p:spTgt spid="138"/>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39"/>
                                        </p:tgtEl>
                                        <p:attrNameLst>
                                          <p:attrName>style.visibility</p:attrName>
                                        </p:attrNameLst>
                                      </p:cBhvr>
                                      <p:to>
                                        <p:strVal val="visible"/>
                                      </p:to>
                                    </p:set>
                                    <p:anim calcmode="lin" valueType="num">
                                      <p:cBhvr>
                                        <p:cTn id="26" dur="1000" fill="hold"/>
                                        <p:tgtEl>
                                          <p:spTgt spid="139"/>
                                        </p:tgtEl>
                                        <p:attrNameLst>
                                          <p:attrName>ppt_w</p:attrName>
                                        </p:attrNameLst>
                                      </p:cBhvr>
                                      <p:tavLst>
                                        <p:tav tm="0">
                                          <p:val>
                                            <p:fltVal val="0"/>
                                          </p:val>
                                        </p:tav>
                                        <p:tav tm="100000">
                                          <p:val>
                                            <p:strVal val="#ppt_w"/>
                                          </p:val>
                                        </p:tav>
                                      </p:tavLst>
                                    </p:anim>
                                    <p:anim calcmode="lin" valueType="num">
                                      <p:cBhvr>
                                        <p:cTn id="27" dur="1000" fill="hold"/>
                                        <p:tgtEl>
                                          <p:spTgt spid="139"/>
                                        </p:tgtEl>
                                        <p:attrNameLst>
                                          <p:attrName>ppt_h</p:attrName>
                                        </p:attrNameLst>
                                      </p:cBhvr>
                                      <p:tavLst>
                                        <p:tav tm="0">
                                          <p:val>
                                            <p:fltVal val="0"/>
                                          </p:val>
                                        </p:tav>
                                        <p:tav tm="100000">
                                          <p:val>
                                            <p:strVal val="#ppt_h"/>
                                          </p:val>
                                        </p:tav>
                                      </p:tavLst>
                                    </p:anim>
                                    <p:animEffect transition="in" filter="fade">
                                      <p:cBhvr>
                                        <p:cTn id="28" dur="1000"/>
                                        <p:tgtEl>
                                          <p:spTgt spid="139"/>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40"/>
                                        </p:tgtEl>
                                        <p:attrNameLst>
                                          <p:attrName>style.visibility</p:attrName>
                                        </p:attrNameLst>
                                      </p:cBhvr>
                                      <p:to>
                                        <p:strVal val="visible"/>
                                      </p:to>
                                    </p:set>
                                    <p:anim calcmode="lin" valueType="num">
                                      <p:cBhvr>
                                        <p:cTn id="31" dur="1000" fill="hold"/>
                                        <p:tgtEl>
                                          <p:spTgt spid="140"/>
                                        </p:tgtEl>
                                        <p:attrNameLst>
                                          <p:attrName>ppt_w</p:attrName>
                                        </p:attrNameLst>
                                      </p:cBhvr>
                                      <p:tavLst>
                                        <p:tav tm="0">
                                          <p:val>
                                            <p:fltVal val="0"/>
                                          </p:val>
                                        </p:tav>
                                        <p:tav tm="100000">
                                          <p:val>
                                            <p:strVal val="#ppt_w"/>
                                          </p:val>
                                        </p:tav>
                                      </p:tavLst>
                                    </p:anim>
                                    <p:anim calcmode="lin" valueType="num">
                                      <p:cBhvr>
                                        <p:cTn id="32" dur="1000" fill="hold"/>
                                        <p:tgtEl>
                                          <p:spTgt spid="140"/>
                                        </p:tgtEl>
                                        <p:attrNameLst>
                                          <p:attrName>ppt_h</p:attrName>
                                        </p:attrNameLst>
                                      </p:cBhvr>
                                      <p:tavLst>
                                        <p:tav tm="0">
                                          <p:val>
                                            <p:fltVal val="0"/>
                                          </p:val>
                                        </p:tav>
                                        <p:tav tm="100000">
                                          <p:val>
                                            <p:strVal val="#ppt_h"/>
                                          </p:val>
                                        </p:tav>
                                      </p:tavLst>
                                    </p:anim>
                                    <p:animEffect transition="in" filter="fade">
                                      <p:cBhvr>
                                        <p:cTn id="33" dur="1000"/>
                                        <p:tgtEl>
                                          <p:spTgt spid="140"/>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41"/>
                                        </p:tgtEl>
                                        <p:attrNameLst>
                                          <p:attrName>style.visibility</p:attrName>
                                        </p:attrNameLst>
                                      </p:cBhvr>
                                      <p:to>
                                        <p:strVal val="visible"/>
                                      </p:to>
                                    </p:set>
                                    <p:anim calcmode="lin" valueType="num">
                                      <p:cBhvr>
                                        <p:cTn id="36" dur="1000" fill="hold"/>
                                        <p:tgtEl>
                                          <p:spTgt spid="141"/>
                                        </p:tgtEl>
                                        <p:attrNameLst>
                                          <p:attrName>ppt_w</p:attrName>
                                        </p:attrNameLst>
                                      </p:cBhvr>
                                      <p:tavLst>
                                        <p:tav tm="0">
                                          <p:val>
                                            <p:fltVal val="0"/>
                                          </p:val>
                                        </p:tav>
                                        <p:tav tm="100000">
                                          <p:val>
                                            <p:strVal val="#ppt_w"/>
                                          </p:val>
                                        </p:tav>
                                      </p:tavLst>
                                    </p:anim>
                                    <p:anim calcmode="lin" valueType="num">
                                      <p:cBhvr>
                                        <p:cTn id="37" dur="1000" fill="hold"/>
                                        <p:tgtEl>
                                          <p:spTgt spid="141"/>
                                        </p:tgtEl>
                                        <p:attrNameLst>
                                          <p:attrName>ppt_h</p:attrName>
                                        </p:attrNameLst>
                                      </p:cBhvr>
                                      <p:tavLst>
                                        <p:tav tm="0">
                                          <p:val>
                                            <p:fltVal val="0"/>
                                          </p:val>
                                        </p:tav>
                                        <p:tav tm="100000">
                                          <p:val>
                                            <p:strVal val="#ppt_h"/>
                                          </p:val>
                                        </p:tav>
                                      </p:tavLst>
                                    </p:anim>
                                    <p:animEffect transition="in" filter="fade">
                                      <p:cBhvr>
                                        <p:cTn id="38" dur="1000"/>
                                        <p:tgtEl>
                                          <p:spTgt spid="141"/>
                                        </p:tgtEl>
                                      </p:cBhvr>
                                    </p:animEffect>
                                  </p:childTnLst>
                                </p:cTn>
                              </p:par>
                            </p:childTnLst>
                          </p:cTn>
                        </p:par>
                        <p:par>
                          <p:cTn id="39" fill="hold">
                            <p:stCondLst>
                              <p:cond delay="1800"/>
                            </p:stCondLst>
                            <p:childTnLst>
                              <p:par>
                                <p:cTn id="40" presetID="42" presetClass="entr" presetSubtype="0" fill="hold" grpId="0" nodeType="afterEffect">
                                  <p:stCondLst>
                                    <p:cond delay="0"/>
                                  </p:stCondLst>
                                  <p:childTnLst>
                                    <p:set>
                                      <p:cBhvr>
                                        <p:cTn id="41" dur="1" fill="hold">
                                          <p:stCondLst>
                                            <p:cond delay="0"/>
                                          </p:stCondLst>
                                        </p:cTn>
                                        <p:tgtEl>
                                          <p:spTgt spid="142">
                                            <p:txEl>
                                              <p:pRg st="0" end="0"/>
                                            </p:txEl>
                                          </p:spTgt>
                                        </p:tgtEl>
                                        <p:attrNameLst>
                                          <p:attrName>style.visibility</p:attrName>
                                        </p:attrNameLst>
                                      </p:cBhvr>
                                      <p:to>
                                        <p:strVal val="visible"/>
                                      </p:to>
                                    </p:set>
                                    <p:animEffect transition="in" filter="fade">
                                      <p:cBhvr>
                                        <p:cTn id="42" dur="500"/>
                                        <p:tgtEl>
                                          <p:spTgt spid="142">
                                            <p:txEl>
                                              <p:pRg st="0" end="0"/>
                                            </p:txEl>
                                          </p:spTgt>
                                        </p:tgtEl>
                                      </p:cBhvr>
                                    </p:animEffect>
                                    <p:anim calcmode="lin" valueType="num">
                                      <p:cBhvr>
                                        <p:cTn id="43"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42">
                                            <p:txEl>
                                              <p:pRg st="0" end="0"/>
                                            </p:txEl>
                                          </p:spTgt>
                                        </p:tgtEl>
                                        <p:attrNameLst>
                                          <p:attrName>ppt_y</p:attrName>
                                        </p:attrNameLst>
                                      </p:cBhvr>
                                      <p:tavLst>
                                        <p:tav tm="0">
                                          <p:val>
                                            <p:strVal val="#ppt_y+.1"/>
                                          </p:val>
                                        </p:tav>
                                        <p:tav tm="100000">
                                          <p:val>
                                            <p:strVal val="#ppt_y"/>
                                          </p:val>
                                        </p:tav>
                                      </p:tavLst>
                                    </p:anim>
                                  </p:childTnLst>
                                </p:cTn>
                              </p:par>
                              <p:par>
                                <p:cTn id="45" presetID="10" presetClass="entr" presetSubtype="0" fill="hold" grpId="0" nodeType="withEffect">
                                  <p:stCondLst>
                                    <p:cond delay="800"/>
                                  </p:stCondLst>
                                  <p:childTnLst>
                                    <p:set>
                                      <p:cBhvr>
                                        <p:cTn id="46" dur="1" fill="hold">
                                          <p:stCondLst>
                                            <p:cond delay="0"/>
                                          </p:stCondLst>
                                        </p:cTn>
                                        <p:tgtEl>
                                          <p:spTgt spid="143">
                                            <p:txEl>
                                              <p:pRg st="0" end="0"/>
                                            </p:txEl>
                                          </p:spTgt>
                                        </p:tgtEl>
                                        <p:attrNameLst>
                                          <p:attrName>style.visibility</p:attrName>
                                        </p:attrNameLst>
                                      </p:cBhvr>
                                      <p:to>
                                        <p:strVal val="visible"/>
                                      </p:to>
                                    </p:set>
                                    <p:animEffect transition="in" filter="fade">
                                      <p:cBhvr>
                                        <p:cTn id="47" dur="500"/>
                                        <p:tgtEl>
                                          <p:spTgt spid="143">
                                            <p:txEl>
                                              <p:pRg st="0" end="0"/>
                                            </p:txEl>
                                          </p:spTgt>
                                        </p:tgtEl>
                                      </p:cBhvr>
                                    </p:animEffect>
                                  </p:childTnLst>
                                </p:cTn>
                              </p:par>
                              <p:par>
                                <p:cTn id="48" presetID="10" presetClass="entr" presetSubtype="0" fill="hold" grpId="0" nodeType="withEffect">
                                  <p:stCondLst>
                                    <p:cond delay="800"/>
                                  </p:stCondLst>
                                  <p:childTnLst>
                                    <p:set>
                                      <p:cBhvr>
                                        <p:cTn id="49" dur="1" fill="hold">
                                          <p:stCondLst>
                                            <p:cond delay="0"/>
                                          </p:stCondLst>
                                        </p:cTn>
                                        <p:tgtEl>
                                          <p:spTgt spid="144">
                                            <p:txEl>
                                              <p:pRg st="0" end="0"/>
                                            </p:txEl>
                                          </p:spTgt>
                                        </p:tgtEl>
                                        <p:attrNameLst>
                                          <p:attrName>style.visibility</p:attrName>
                                        </p:attrNameLst>
                                      </p:cBhvr>
                                      <p:to>
                                        <p:strVal val="visible"/>
                                      </p:to>
                                    </p:set>
                                    <p:animEffect transition="in" filter="fade">
                                      <p:cBhvr>
                                        <p:cTn id="50" dur="500"/>
                                        <p:tgtEl>
                                          <p:spTgt spid="144">
                                            <p:txEl>
                                              <p:pRg st="0" end="0"/>
                                            </p:txEl>
                                          </p:spTgt>
                                        </p:tgtEl>
                                      </p:cBhvr>
                                    </p:animEffect>
                                  </p:childTnLst>
                                </p:cTn>
                              </p:par>
                            </p:childTnLst>
                          </p:cTn>
                        </p:par>
                        <p:par>
                          <p:cTn id="51" fill="hold">
                            <p:stCondLst>
                              <p:cond delay="3100"/>
                            </p:stCondLst>
                            <p:childTnLst>
                              <p:par>
                                <p:cTn id="52" presetID="42" presetClass="entr" presetSubtype="0" fill="hold" grpId="0" nodeType="afterEffect">
                                  <p:stCondLst>
                                    <p:cond delay="0"/>
                                  </p:stCondLst>
                                  <p:childTnLst>
                                    <p:set>
                                      <p:cBhvr>
                                        <p:cTn id="53" dur="1" fill="hold">
                                          <p:stCondLst>
                                            <p:cond delay="0"/>
                                          </p:stCondLst>
                                        </p:cTn>
                                        <p:tgtEl>
                                          <p:spTgt spid="145">
                                            <p:txEl>
                                              <p:pRg st="0" end="0"/>
                                            </p:txEl>
                                          </p:spTgt>
                                        </p:tgtEl>
                                        <p:attrNameLst>
                                          <p:attrName>style.visibility</p:attrName>
                                        </p:attrNameLst>
                                      </p:cBhvr>
                                      <p:to>
                                        <p:strVal val="visible"/>
                                      </p:to>
                                    </p:set>
                                    <p:animEffect transition="in" filter="fade">
                                      <p:cBhvr>
                                        <p:cTn id="54" dur="500"/>
                                        <p:tgtEl>
                                          <p:spTgt spid="145">
                                            <p:txEl>
                                              <p:pRg st="0" end="0"/>
                                            </p:txEl>
                                          </p:spTgt>
                                        </p:tgtEl>
                                      </p:cBhvr>
                                    </p:animEffect>
                                    <p:anim calcmode="lin" valueType="num">
                                      <p:cBhvr>
                                        <p:cTn id="55" dur="5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145">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146">
                                            <p:txEl>
                                              <p:pRg st="0" end="0"/>
                                            </p:txEl>
                                          </p:spTgt>
                                        </p:tgtEl>
                                        <p:attrNameLst>
                                          <p:attrName>style.visibility</p:attrName>
                                        </p:attrNameLst>
                                      </p:cBhvr>
                                      <p:to>
                                        <p:strVal val="visible"/>
                                      </p:to>
                                    </p:set>
                                    <p:animEffect transition="in" filter="fade">
                                      <p:cBhvr>
                                        <p:cTn id="59" dur="500"/>
                                        <p:tgtEl>
                                          <p:spTgt spid="146">
                                            <p:txEl>
                                              <p:pRg st="0" end="0"/>
                                            </p:txEl>
                                          </p:spTgt>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147">
                                            <p:txEl>
                                              <p:pRg st="0" end="0"/>
                                            </p:txEl>
                                          </p:spTgt>
                                        </p:tgtEl>
                                        <p:attrNameLst>
                                          <p:attrName>style.visibility</p:attrName>
                                        </p:attrNameLst>
                                      </p:cBhvr>
                                      <p:to>
                                        <p:strVal val="visible"/>
                                      </p:to>
                                    </p:set>
                                    <p:animEffect transition="in" filter="fade">
                                      <p:cBhvr>
                                        <p:cTn id="62" dur="500"/>
                                        <p:tgtEl>
                                          <p:spTgt spid="147">
                                            <p:txEl>
                                              <p:pRg st="0" end="0"/>
                                            </p:txEl>
                                          </p:spTgt>
                                        </p:tgtEl>
                                      </p:cBhvr>
                                    </p:animEffect>
                                  </p:childTnLst>
                                </p:cTn>
                              </p:par>
                            </p:childTnLst>
                          </p:cTn>
                        </p:par>
                        <p:par>
                          <p:cTn id="63" fill="hold">
                            <p:stCondLst>
                              <p:cond delay="4400"/>
                            </p:stCondLst>
                            <p:childTnLst>
                              <p:par>
                                <p:cTn id="64" presetID="42" presetClass="entr" presetSubtype="0" fill="hold" grpId="0" nodeType="afterEffect">
                                  <p:stCondLst>
                                    <p:cond delay="0"/>
                                  </p:stCondLst>
                                  <p:childTnLst>
                                    <p:set>
                                      <p:cBhvr>
                                        <p:cTn id="65" dur="1" fill="hold">
                                          <p:stCondLst>
                                            <p:cond delay="0"/>
                                          </p:stCondLst>
                                        </p:cTn>
                                        <p:tgtEl>
                                          <p:spTgt spid="148">
                                            <p:txEl>
                                              <p:pRg st="0" end="0"/>
                                            </p:txEl>
                                          </p:spTgt>
                                        </p:tgtEl>
                                        <p:attrNameLst>
                                          <p:attrName>style.visibility</p:attrName>
                                        </p:attrNameLst>
                                      </p:cBhvr>
                                      <p:to>
                                        <p:strVal val="visible"/>
                                      </p:to>
                                    </p:set>
                                    <p:animEffect transition="in" filter="fade">
                                      <p:cBhvr>
                                        <p:cTn id="66" dur="500"/>
                                        <p:tgtEl>
                                          <p:spTgt spid="148">
                                            <p:txEl>
                                              <p:pRg st="0" end="0"/>
                                            </p:txEl>
                                          </p:spTgt>
                                        </p:tgtEl>
                                      </p:cBhvr>
                                    </p:animEffect>
                                    <p:anim calcmode="lin" valueType="num">
                                      <p:cBhvr>
                                        <p:cTn id="6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149">
                                            <p:txEl>
                                              <p:pRg st="0" end="0"/>
                                            </p:txEl>
                                          </p:spTgt>
                                        </p:tgtEl>
                                        <p:attrNameLst>
                                          <p:attrName>style.visibility</p:attrName>
                                        </p:attrNameLst>
                                      </p:cBhvr>
                                      <p:to>
                                        <p:strVal val="visible"/>
                                      </p:to>
                                    </p:set>
                                    <p:animEffect transition="in" filter="fade">
                                      <p:cBhvr>
                                        <p:cTn id="71" dur="500"/>
                                        <p:tgtEl>
                                          <p:spTgt spid="149">
                                            <p:txEl>
                                              <p:pRg st="0" end="0"/>
                                            </p:txEl>
                                          </p:spTgt>
                                        </p:tgtEl>
                                      </p:cBhvr>
                                    </p:animEffect>
                                  </p:childTnLst>
                                </p:cTn>
                              </p:par>
                              <p:par>
                                <p:cTn id="72" presetID="10" presetClass="entr" presetSubtype="0" fill="hold" grpId="0" nodeType="withEffect">
                                  <p:stCondLst>
                                    <p:cond delay="800"/>
                                  </p:stCondLst>
                                  <p:childTnLst>
                                    <p:set>
                                      <p:cBhvr>
                                        <p:cTn id="73" dur="1" fill="hold">
                                          <p:stCondLst>
                                            <p:cond delay="0"/>
                                          </p:stCondLst>
                                        </p:cTn>
                                        <p:tgtEl>
                                          <p:spTgt spid="150">
                                            <p:txEl>
                                              <p:pRg st="0" end="0"/>
                                            </p:txEl>
                                          </p:spTgt>
                                        </p:tgtEl>
                                        <p:attrNameLst>
                                          <p:attrName>style.visibility</p:attrName>
                                        </p:attrNameLst>
                                      </p:cBhvr>
                                      <p:to>
                                        <p:strVal val="visible"/>
                                      </p:to>
                                    </p:set>
                                    <p:animEffect transition="in" filter="fade">
                                      <p:cBhvr>
                                        <p:cTn id="74" dur="500"/>
                                        <p:tgtEl>
                                          <p:spTgt spid="150">
                                            <p:txEl>
                                              <p:pRg st="0" end="0"/>
                                            </p:txEl>
                                          </p:spTgt>
                                        </p:tgtEl>
                                      </p:cBhvr>
                                    </p:animEffect>
                                  </p:childTnLst>
                                </p:cTn>
                              </p:par>
                            </p:childTnLst>
                          </p:cTn>
                        </p:par>
                        <p:par>
                          <p:cTn id="75" fill="hold">
                            <p:stCondLst>
                              <p:cond delay="5700"/>
                            </p:stCondLst>
                            <p:childTnLst>
                              <p:par>
                                <p:cTn id="76" presetID="42" presetClass="entr" presetSubtype="0" fill="hold" grpId="0" nodeType="afterEffect">
                                  <p:stCondLst>
                                    <p:cond delay="0"/>
                                  </p:stCondLst>
                                  <p:childTnLst>
                                    <p:set>
                                      <p:cBhvr>
                                        <p:cTn id="77" dur="1" fill="hold">
                                          <p:stCondLst>
                                            <p:cond delay="0"/>
                                          </p:stCondLst>
                                        </p:cTn>
                                        <p:tgtEl>
                                          <p:spTgt spid="151">
                                            <p:txEl>
                                              <p:pRg st="0" end="0"/>
                                            </p:txEl>
                                          </p:spTgt>
                                        </p:tgtEl>
                                        <p:attrNameLst>
                                          <p:attrName>style.visibility</p:attrName>
                                        </p:attrNameLst>
                                      </p:cBhvr>
                                      <p:to>
                                        <p:strVal val="visible"/>
                                      </p:to>
                                    </p:set>
                                    <p:animEffect transition="in" filter="fade">
                                      <p:cBhvr>
                                        <p:cTn id="78" dur="500"/>
                                        <p:tgtEl>
                                          <p:spTgt spid="151">
                                            <p:txEl>
                                              <p:pRg st="0" end="0"/>
                                            </p:txEl>
                                          </p:spTgt>
                                        </p:tgtEl>
                                      </p:cBhvr>
                                    </p:animEffect>
                                    <p:anim calcmode="lin" valueType="num">
                                      <p:cBhvr>
                                        <p:cTn id="79"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80"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800"/>
                                  </p:stCondLst>
                                  <p:childTnLst>
                                    <p:set>
                                      <p:cBhvr>
                                        <p:cTn id="82" dur="1" fill="hold">
                                          <p:stCondLst>
                                            <p:cond delay="0"/>
                                          </p:stCondLst>
                                        </p:cTn>
                                        <p:tgtEl>
                                          <p:spTgt spid="152">
                                            <p:txEl>
                                              <p:pRg st="0" end="0"/>
                                            </p:txEl>
                                          </p:spTgt>
                                        </p:tgtEl>
                                        <p:attrNameLst>
                                          <p:attrName>style.visibility</p:attrName>
                                        </p:attrNameLst>
                                      </p:cBhvr>
                                      <p:to>
                                        <p:strVal val="visible"/>
                                      </p:to>
                                    </p:set>
                                    <p:animEffect transition="in" filter="fade">
                                      <p:cBhvr>
                                        <p:cTn id="83" dur="500"/>
                                        <p:tgtEl>
                                          <p:spTgt spid="15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53">
                                            <p:txEl>
                                              <p:pRg st="0" end="0"/>
                                            </p:txEl>
                                          </p:spTgt>
                                        </p:tgtEl>
                                        <p:attrNameLst>
                                          <p:attrName>style.visibility</p:attrName>
                                        </p:attrNameLst>
                                      </p:cBhvr>
                                      <p:to>
                                        <p:strVal val="visible"/>
                                      </p:to>
                                    </p:set>
                                    <p:animEffect transition="in" filter="fade">
                                      <p:cBhvr>
                                        <p:cTn id="86" dur="500"/>
                                        <p:tgtEl>
                                          <p:spTgt spid="153">
                                            <p:txEl>
                                              <p:pRg st="0" end="0"/>
                                            </p:txEl>
                                          </p:spTgt>
                                        </p:tgtEl>
                                      </p:cBhvr>
                                    </p:animEffect>
                                  </p:childTnLst>
                                </p:cTn>
                              </p:par>
                              <p:par>
                                <p:cTn id="87" presetID="42" presetClass="entr" presetSubtype="0" fill="hold" grpId="0" nodeType="withEffect">
                                  <p:stCondLst>
                                    <p:cond delay="200"/>
                                  </p:stCondLst>
                                  <p:childTnLst>
                                    <p:set>
                                      <p:cBhvr>
                                        <p:cTn id="88" dur="1" fill="hold">
                                          <p:stCondLst>
                                            <p:cond delay="0"/>
                                          </p:stCondLst>
                                        </p:cTn>
                                        <p:tgtEl>
                                          <p:spTgt spid="154">
                                            <p:txEl>
                                              <p:pRg st="0" end="0"/>
                                            </p:txEl>
                                          </p:spTgt>
                                        </p:tgtEl>
                                        <p:attrNameLst>
                                          <p:attrName>style.visibility</p:attrName>
                                        </p:attrNameLst>
                                      </p:cBhvr>
                                      <p:to>
                                        <p:strVal val="visible"/>
                                      </p:to>
                                    </p:set>
                                    <p:animEffect transition="in" filter="fade">
                                      <p:cBhvr>
                                        <p:cTn id="89" dur="400"/>
                                        <p:tgtEl>
                                          <p:spTgt spid="154">
                                            <p:txEl>
                                              <p:pRg st="0" end="0"/>
                                            </p:txEl>
                                          </p:spTgt>
                                        </p:tgtEl>
                                      </p:cBhvr>
                                    </p:animEffect>
                                    <p:anim calcmode="lin" valueType="num">
                                      <p:cBhvr>
                                        <p:cTn id="90" dur="4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91" dur="400" fill="hold"/>
                                        <p:tgtEl>
                                          <p:spTgt spid="154">
                                            <p:txEl>
                                              <p:pRg st="0" end="0"/>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200"/>
                                  </p:stCondLst>
                                  <p:childTnLst>
                                    <p:set>
                                      <p:cBhvr>
                                        <p:cTn id="93" dur="1" fill="hold">
                                          <p:stCondLst>
                                            <p:cond delay="0"/>
                                          </p:stCondLst>
                                        </p:cTn>
                                        <p:tgtEl>
                                          <p:spTgt spid="155">
                                            <p:txEl>
                                              <p:pRg st="0" end="0"/>
                                            </p:txEl>
                                          </p:spTgt>
                                        </p:tgtEl>
                                        <p:attrNameLst>
                                          <p:attrName>style.visibility</p:attrName>
                                        </p:attrNameLst>
                                      </p:cBhvr>
                                      <p:to>
                                        <p:strVal val="visible"/>
                                      </p:to>
                                    </p:set>
                                    <p:animEffect transition="in" filter="fade">
                                      <p:cBhvr>
                                        <p:cTn id="94" dur="400"/>
                                        <p:tgtEl>
                                          <p:spTgt spid="155">
                                            <p:txEl>
                                              <p:pRg st="0" end="0"/>
                                            </p:txEl>
                                          </p:spTgt>
                                        </p:tgtEl>
                                      </p:cBhvr>
                                    </p:animEffect>
                                    <p:anim calcmode="lin" valueType="num">
                                      <p:cBhvr>
                                        <p:cTn id="95" dur="400" fill="hold"/>
                                        <p:tgtEl>
                                          <p:spTgt spid="155">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155">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156">
                                            <p:txEl>
                                              <p:pRg st="0" end="0"/>
                                            </p:txEl>
                                          </p:spTgt>
                                        </p:tgtEl>
                                        <p:attrNameLst>
                                          <p:attrName>style.visibility</p:attrName>
                                        </p:attrNameLst>
                                      </p:cBhvr>
                                      <p:to>
                                        <p:strVal val="visible"/>
                                      </p:to>
                                    </p:set>
                                    <p:animEffect transition="in" filter="fade">
                                      <p:cBhvr>
                                        <p:cTn id="99" dur="400"/>
                                        <p:tgtEl>
                                          <p:spTgt spid="156">
                                            <p:txEl>
                                              <p:pRg st="0" end="0"/>
                                            </p:txEl>
                                          </p:spTgt>
                                        </p:tgtEl>
                                      </p:cBhvr>
                                    </p:animEffect>
                                    <p:anim calcmode="lin" valueType="num">
                                      <p:cBhvr>
                                        <p:cTn id="100" dur="400" fill="hold"/>
                                        <p:tgtEl>
                                          <p:spTgt spid="156">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156">
                                            <p:txEl>
                                              <p:pRg st="0" end="0"/>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
                                  </p:stCondLst>
                                  <p:childTnLst>
                                    <p:set>
                                      <p:cBhvr>
                                        <p:cTn id="103" dur="1" fill="hold">
                                          <p:stCondLst>
                                            <p:cond delay="0"/>
                                          </p:stCondLst>
                                        </p:cTn>
                                        <p:tgtEl>
                                          <p:spTgt spid="157">
                                            <p:txEl>
                                              <p:pRg st="0" end="0"/>
                                            </p:txEl>
                                          </p:spTgt>
                                        </p:tgtEl>
                                        <p:attrNameLst>
                                          <p:attrName>style.visibility</p:attrName>
                                        </p:attrNameLst>
                                      </p:cBhvr>
                                      <p:to>
                                        <p:strVal val="visible"/>
                                      </p:to>
                                    </p:set>
                                    <p:animEffect transition="in" filter="fade">
                                      <p:cBhvr>
                                        <p:cTn id="104" dur="400"/>
                                        <p:tgtEl>
                                          <p:spTgt spid="157">
                                            <p:txEl>
                                              <p:pRg st="0" end="0"/>
                                            </p:txEl>
                                          </p:spTgt>
                                        </p:tgtEl>
                                      </p:cBhvr>
                                    </p:animEffect>
                                    <p:anim calcmode="lin" valueType="num">
                                      <p:cBhvr>
                                        <p:cTn id="105"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06"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200"/>
                                  </p:stCondLst>
                                  <p:childTnLst>
                                    <p:set>
                                      <p:cBhvr>
                                        <p:cTn id="108" dur="1" fill="hold">
                                          <p:stCondLst>
                                            <p:cond delay="0"/>
                                          </p:stCondLst>
                                        </p:cTn>
                                        <p:tgtEl>
                                          <p:spTgt spid="158">
                                            <p:txEl>
                                              <p:pRg st="0" end="0"/>
                                            </p:txEl>
                                          </p:spTgt>
                                        </p:tgtEl>
                                        <p:attrNameLst>
                                          <p:attrName>style.visibility</p:attrName>
                                        </p:attrNameLst>
                                      </p:cBhvr>
                                      <p:to>
                                        <p:strVal val="visible"/>
                                      </p:to>
                                    </p:set>
                                    <p:animEffect transition="in" filter="fade">
                                      <p:cBhvr>
                                        <p:cTn id="109" dur="400"/>
                                        <p:tgtEl>
                                          <p:spTgt spid="158">
                                            <p:txEl>
                                              <p:pRg st="0" end="0"/>
                                            </p:txEl>
                                          </p:spTgt>
                                        </p:tgtEl>
                                      </p:cBhvr>
                                    </p:animEffect>
                                    <p:anim calcmode="lin" valueType="num">
                                      <p:cBhvr>
                                        <p:cTn id="110" dur="4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11" dur="400" fill="hold"/>
                                        <p:tgtEl>
                                          <p:spTgt spid="158">
                                            <p:txEl>
                                              <p:pRg st="0" end="0"/>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200"/>
                                  </p:stCondLst>
                                  <p:childTnLst>
                                    <p:set>
                                      <p:cBhvr>
                                        <p:cTn id="113" dur="1" fill="hold">
                                          <p:stCondLst>
                                            <p:cond delay="0"/>
                                          </p:stCondLst>
                                        </p:cTn>
                                        <p:tgtEl>
                                          <p:spTgt spid="159">
                                            <p:txEl>
                                              <p:pRg st="0" end="0"/>
                                            </p:txEl>
                                          </p:spTgt>
                                        </p:tgtEl>
                                        <p:attrNameLst>
                                          <p:attrName>style.visibility</p:attrName>
                                        </p:attrNameLst>
                                      </p:cBhvr>
                                      <p:to>
                                        <p:strVal val="visible"/>
                                      </p:to>
                                    </p:set>
                                    <p:animEffect transition="in" filter="fade">
                                      <p:cBhvr>
                                        <p:cTn id="114" dur="400"/>
                                        <p:tgtEl>
                                          <p:spTgt spid="159">
                                            <p:txEl>
                                              <p:pRg st="0" end="0"/>
                                            </p:txEl>
                                          </p:spTgt>
                                        </p:tgtEl>
                                      </p:cBhvr>
                                    </p:animEffect>
                                    <p:anim calcmode="lin" valueType="num">
                                      <p:cBhvr>
                                        <p:cTn id="115" dur="400" fill="hold"/>
                                        <p:tgtEl>
                                          <p:spTgt spid="1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1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160">
                                            <p:txEl>
                                              <p:pRg st="0" end="0"/>
                                            </p:txEl>
                                          </p:spTgt>
                                        </p:tgtEl>
                                        <p:attrNameLst>
                                          <p:attrName>style.visibility</p:attrName>
                                        </p:attrNameLst>
                                      </p:cBhvr>
                                      <p:to>
                                        <p:strVal val="visible"/>
                                      </p:to>
                                    </p:set>
                                    <p:animEffect transition="in" filter="fade">
                                      <p:cBhvr>
                                        <p:cTn id="119" dur="400"/>
                                        <p:tgtEl>
                                          <p:spTgt spid="160">
                                            <p:txEl>
                                              <p:pRg st="0" end="0"/>
                                            </p:txEl>
                                          </p:spTgt>
                                        </p:tgtEl>
                                      </p:cBhvr>
                                    </p:animEffect>
                                    <p:anim calcmode="lin" valueType="num">
                                      <p:cBhvr>
                                        <p:cTn id="120" dur="4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160">
                                            <p:txEl>
                                              <p:pRg st="0" end="0"/>
                                            </p:txEl>
                                          </p:spTgt>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200"/>
                                  </p:stCondLst>
                                  <p:childTnLst>
                                    <p:set>
                                      <p:cBhvr>
                                        <p:cTn id="123" dur="1" fill="hold">
                                          <p:stCondLst>
                                            <p:cond delay="0"/>
                                          </p:stCondLst>
                                        </p:cTn>
                                        <p:tgtEl>
                                          <p:spTgt spid="161">
                                            <p:txEl>
                                              <p:pRg st="0" end="0"/>
                                            </p:txEl>
                                          </p:spTgt>
                                        </p:tgtEl>
                                        <p:attrNameLst>
                                          <p:attrName>style.visibility</p:attrName>
                                        </p:attrNameLst>
                                      </p:cBhvr>
                                      <p:to>
                                        <p:strVal val="visible"/>
                                      </p:to>
                                    </p:set>
                                    <p:animEffect transition="in" filter="fade">
                                      <p:cBhvr>
                                        <p:cTn id="124" dur="400"/>
                                        <p:tgtEl>
                                          <p:spTgt spid="161">
                                            <p:txEl>
                                              <p:pRg st="0" end="0"/>
                                            </p:txEl>
                                          </p:spTgt>
                                        </p:tgtEl>
                                      </p:cBhvr>
                                    </p:animEffect>
                                    <p:anim calcmode="lin" valueType="num">
                                      <p:cBhvr>
                                        <p:cTn id="125" dur="400" fill="hold"/>
                                        <p:tgtEl>
                                          <p:spTgt spid="161">
                                            <p:txEl>
                                              <p:pRg st="0" end="0"/>
                                            </p:txEl>
                                          </p:spTgt>
                                        </p:tgtEl>
                                        <p:attrNameLst>
                                          <p:attrName>ppt_x</p:attrName>
                                        </p:attrNameLst>
                                      </p:cBhvr>
                                      <p:tavLst>
                                        <p:tav tm="0">
                                          <p:val>
                                            <p:strVal val="#ppt_x"/>
                                          </p:val>
                                        </p:tav>
                                        <p:tav tm="100000">
                                          <p:val>
                                            <p:strVal val="#ppt_x"/>
                                          </p:val>
                                        </p:tav>
                                      </p:tavLst>
                                    </p:anim>
                                    <p:anim calcmode="lin" valueType="num">
                                      <p:cBhvr>
                                        <p:cTn id="126" dur="400" fill="hold"/>
                                        <p:tgtEl>
                                          <p:spTgt spid="161">
                                            <p:txEl>
                                              <p:pRg st="0" end="0"/>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200"/>
                                  </p:stCondLst>
                                  <p:childTnLst>
                                    <p:set>
                                      <p:cBhvr>
                                        <p:cTn id="128" dur="1" fill="hold">
                                          <p:stCondLst>
                                            <p:cond delay="0"/>
                                          </p:stCondLst>
                                        </p:cTn>
                                        <p:tgtEl>
                                          <p:spTgt spid="162">
                                            <p:txEl>
                                              <p:pRg st="0" end="0"/>
                                            </p:txEl>
                                          </p:spTgt>
                                        </p:tgtEl>
                                        <p:attrNameLst>
                                          <p:attrName>style.visibility</p:attrName>
                                        </p:attrNameLst>
                                      </p:cBhvr>
                                      <p:to>
                                        <p:strVal val="visible"/>
                                      </p:to>
                                    </p:set>
                                    <p:animEffect transition="in" filter="fade">
                                      <p:cBhvr>
                                        <p:cTn id="129" dur="400"/>
                                        <p:tgtEl>
                                          <p:spTgt spid="162">
                                            <p:txEl>
                                              <p:pRg st="0" end="0"/>
                                            </p:txEl>
                                          </p:spTgt>
                                        </p:tgtEl>
                                      </p:cBhvr>
                                    </p:animEffect>
                                    <p:anim calcmode="lin" valueType="num">
                                      <p:cBhvr>
                                        <p:cTn id="130" dur="4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162">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163">
                                            <p:txEl>
                                              <p:pRg st="0" end="0"/>
                                            </p:txEl>
                                          </p:spTgt>
                                        </p:tgtEl>
                                        <p:attrNameLst>
                                          <p:attrName>style.visibility</p:attrName>
                                        </p:attrNameLst>
                                      </p:cBhvr>
                                      <p:to>
                                        <p:strVal val="visible"/>
                                      </p:to>
                                    </p:set>
                                    <p:animEffect transition="in" filter="fade">
                                      <p:cBhvr>
                                        <p:cTn id="134" dur="400"/>
                                        <p:tgtEl>
                                          <p:spTgt spid="163">
                                            <p:txEl>
                                              <p:pRg st="0" end="0"/>
                                            </p:txEl>
                                          </p:spTgt>
                                        </p:tgtEl>
                                      </p:cBhvr>
                                    </p:animEffect>
                                    <p:anim calcmode="lin" valueType="num">
                                      <p:cBhvr>
                                        <p:cTn id="135" dur="4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163">
                                            <p:txEl>
                                              <p:pRg st="0" end="0"/>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00"/>
                                  </p:stCondLst>
                                  <p:childTnLst>
                                    <p:set>
                                      <p:cBhvr>
                                        <p:cTn id="138" dur="1" fill="hold">
                                          <p:stCondLst>
                                            <p:cond delay="0"/>
                                          </p:stCondLst>
                                        </p:cTn>
                                        <p:tgtEl>
                                          <p:spTgt spid="164">
                                            <p:txEl>
                                              <p:pRg st="0" end="0"/>
                                            </p:txEl>
                                          </p:spTgt>
                                        </p:tgtEl>
                                        <p:attrNameLst>
                                          <p:attrName>style.visibility</p:attrName>
                                        </p:attrNameLst>
                                      </p:cBhvr>
                                      <p:to>
                                        <p:strVal val="visible"/>
                                      </p:to>
                                    </p:set>
                                    <p:animEffect transition="in" filter="fade">
                                      <p:cBhvr>
                                        <p:cTn id="139" dur="400"/>
                                        <p:tgtEl>
                                          <p:spTgt spid="164">
                                            <p:txEl>
                                              <p:pRg st="0" end="0"/>
                                            </p:txEl>
                                          </p:spTgt>
                                        </p:tgtEl>
                                      </p:cBhvr>
                                    </p:animEffect>
                                    <p:anim calcmode="lin" valueType="num">
                                      <p:cBhvr>
                                        <p:cTn id="140" dur="400" fill="hold"/>
                                        <p:tgtEl>
                                          <p:spTgt spid="164">
                                            <p:txEl>
                                              <p:pRg st="0" end="0"/>
                                            </p:txEl>
                                          </p:spTgt>
                                        </p:tgtEl>
                                        <p:attrNameLst>
                                          <p:attrName>ppt_x</p:attrName>
                                        </p:attrNameLst>
                                      </p:cBhvr>
                                      <p:tavLst>
                                        <p:tav tm="0">
                                          <p:val>
                                            <p:strVal val="#ppt_x"/>
                                          </p:val>
                                        </p:tav>
                                        <p:tav tm="100000">
                                          <p:val>
                                            <p:strVal val="#ppt_x"/>
                                          </p:val>
                                        </p:tav>
                                      </p:tavLst>
                                    </p:anim>
                                    <p:anim calcmode="lin" valueType="num">
                                      <p:cBhvr>
                                        <p:cTn id="141" dur="400" fill="hold"/>
                                        <p:tgtEl>
                                          <p:spTgt spid="164">
                                            <p:txEl>
                                              <p:pRg st="0" end="0"/>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200"/>
                                  </p:stCondLst>
                                  <p:childTnLst>
                                    <p:set>
                                      <p:cBhvr>
                                        <p:cTn id="143" dur="1" fill="hold">
                                          <p:stCondLst>
                                            <p:cond delay="0"/>
                                          </p:stCondLst>
                                        </p:cTn>
                                        <p:tgtEl>
                                          <p:spTgt spid="165">
                                            <p:txEl>
                                              <p:pRg st="0" end="0"/>
                                            </p:txEl>
                                          </p:spTgt>
                                        </p:tgtEl>
                                        <p:attrNameLst>
                                          <p:attrName>style.visibility</p:attrName>
                                        </p:attrNameLst>
                                      </p:cBhvr>
                                      <p:to>
                                        <p:strVal val="visible"/>
                                      </p:to>
                                    </p:set>
                                    <p:animEffect transition="in" filter="fade">
                                      <p:cBhvr>
                                        <p:cTn id="144" dur="400"/>
                                        <p:tgtEl>
                                          <p:spTgt spid="165">
                                            <p:txEl>
                                              <p:pRg st="0" end="0"/>
                                            </p:txEl>
                                          </p:spTgt>
                                        </p:tgtEl>
                                      </p:cBhvr>
                                    </p:animEffect>
                                    <p:anim calcmode="lin" valueType="num">
                                      <p:cBhvr>
                                        <p:cTn id="145" dur="400" fill="hold"/>
                                        <p:tgtEl>
                                          <p:spTgt spid="165">
                                            <p:txEl>
                                              <p:pRg st="0" end="0"/>
                                            </p:txEl>
                                          </p:spTgt>
                                        </p:tgtEl>
                                        <p:attrNameLst>
                                          <p:attrName>ppt_x</p:attrName>
                                        </p:attrNameLst>
                                      </p:cBhvr>
                                      <p:tavLst>
                                        <p:tav tm="0">
                                          <p:val>
                                            <p:strVal val="#ppt_x"/>
                                          </p:val>
                                        </p:tav>
                                        <p:tav tm="100000">
                                          <p:val>
                                            <p:strVal val="#ppt_x"/>
                                          </p:val>
                                        </p:tav>
                                      </p:tavLst>
                                    </p:anim>
                                    <p:anim calcmode="lin" valueType="num">
                                      <p:cBhvr>
                                        <p:cTn id="146" dur="400" fill="hold"/>
                                        <p:tgtEl>
                                          <p:spTgt spid="165">
                                            <p:txEl>
                                              <p:pRg st="0" end="0"/>
                                            </p:txEl>
                                          </p:spTgt>
                                        </p:tgtEl>
                                        <p:attrNameLst>
                                          <p:attrName>ppt_y</p:attrName>
                                        </p:attrNameLst>
                                      </p:cBhvr>
                                      <p:tavLst>
                                        <p:tav tm="0">
                                          <p:val>
                                            <p:strVal val="#ppt_y+.1"/>
                                          </p:val>
                                        </p:tav>
                                        <p:tav tm="100000">
                                          <p:val>
                                            <p:strVal val="#ppt_y"/>
                                          </p:val>
                                        </p:tav>
                                      </p:tavLst>
                                    </p:anim>
                                  </p:childTnLst>
                                </p:cTn>
                              </p:par>
                            </p:childTnLst>
                          </p:cTn>
                        </p:par>
                        <p:par>
                          <p:cTn id="147" fill="hold">
                            <p:stCondLst>
                              <p:cond delay="7000"/>
                            </p:stCondLst>
                            <p:childTnLst>
                              <p:par>
                                <p:cTn id="148" presetID="2" presetClass="entr" presetSubtype="8"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200" fill="hold"/>
                                        <p:tgtEl>
                                          <p:spTgt spid="33"/>
                                        </p:tgtEl>
                                        <p:attrNameLst>
                                          <p:attrName>ppt_x</p:attrName>
                                        </p:attrNameLst>
                                      </p:cBhvr>
                                      <p:tavLst>
                                        <p:tav tm="0">
                                          <p:val>
                                            <p:strVal val="0-#ppt_w/2"/>
                                          </p:val>
                                        </p:tav>
                                        <p:tav tm="100000">
                                          <p:val>
                                            <p:strVal val="#ppt_x"/>
                                          </p:val>
                                        </p:tav>
                                      </p:tavLst>
                                    </p:anim>
                                    <p:anim calcmode="lin" valueType="num">
                                      <p:cBhvr additive="base">
                                        <p:cTn id="151" dur="2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38" grpId="0"/>
      <p:bldP spid="139" grpId="0"/>
      <p:bldP spid="140" grpId="0"/>
      <p:bldP spid="141" grpId="0"/>
      <p:bldP spid="142" grpId="0" build="p">
        <p:tmplLst>
          <p:tmpl lvl="1">
            <p:tnLst>
              <p:par>
                <p:cTn presetID="42" presetClass="entr" presetSubtype="0" fill="hold" nodeType="afterEffect">
                  <p:stCondLst>
                    <p:cond delay="0"/>
                  </p:stCondLst>
                  <p:childTnLst>
                    <p:set>
                      <p:cBhvr>
                        <p:cTn dur="1" fill="hold">
                          <p:stCondLst>
                            <p:cond delay="0"/>
                          </p:stCondLst>
                        </p:cTn>
                        <p:tgtEl>
                          <p:spTgt spid="142"/>
                        </p:tgtEl>
                        <p:attrNameLst>
                          <p:attrName>style.visibility</p:attrName>
                        </p:attrNameLst>
                      </p:cBhvr>
                      <p:to>
                        <p:strVal val="visible"/>
                      </p:to>
                    </p:set>
                    <p:animEffect transition="in" filter="fade">
                      <p:cBhvr>
                        <p:cTn dur="500"/>
                        <p:tgtEl>
                          <p:spTgt spid="142"/>
                        </p:tgtEl>
                      </p:cBhvr>
                    </p:animEffect>
                    <p:anim calcmode="lin" valueType="num">
                      <p:cBhvr>
                        <p:cTn dur="500" fill="hold"/>
                        <p:tgtEl>
                          <p:spTgt spid="142"/>
                        </p:tgtEl>
                        <p:attrNameLst>
                          <p:attrName>ppt_x</p:attrName>
                        </p:attrNameLst>
                      </p:cBhvr>
                      <p:tavLst>
                        <p:tav tm="0">
                          <p:val>
                            <p:strVal val="#ppt_x"/>
                          </p:val>
                        </p:tav>
                        <p:tav tm="100000">
                          <p:val>
                            <p:strVal val="#ppt_x"/>
                          </p:val>
                        </p:tav>
                      </p:tavLst>
                    </p:anim>
                    <p:anim calcmode="lin" valueType="num">
                      <p:cBhvr>
                        <p:cTn dur="500" fill="hold"/>
                        <p:tgtEl>
                          <p:spTgt spid="142"/>
                        </p:tgtEl>
                        <p:attrNameLst>
                          <p:attrName>ppt_y</p:attrName>
                        </p:attrNameLst>
                      </p:cBhvr>
                      <p:tavLst>
                        <p:tav tm="0">
                          <p:val>
                            <p:strVal val="#ppt_y+.1"/>
                          </p:val>
                        </p:tav>
                        <p:tav tm="100000">
                          <p:val>
                            <p:strVal val="#ppt_y"/>
                          </p:val>
                        </p:tav>
                      </p:tavLst>
                    </p:anim>
                  </p:childTnLst>
                </p:cTn>
              </p:par>
            </p:tnLst>
          </p:tmpl>
        </p:tmplLst>
      </p:bldP>
      <p:bldP spid="143" grpId="0" build="p">
        <p:tmplLst>
          <p:tmpl lvl="1">
            <p:tnLst>
              <p:par>
                <p:cTn presetID="10" presetClass="entr" presetSubtype="0" fill="hold" nodeType="withEffect">
                  <p:stCondLst>
                    <p:cond delay="800"/>
                  </p:stCondLst>
                  <p:childTnLst>
                    <p:set>
                      <p:cBhvr>
                        <p:cTn dur="1" fill="hold">
                          <p:stCondLst>
                            <p:cond delay="0"/>
                          </p:stCondLst>
                        </p:cTn>
                        <p:tgtEl>
                          <p:spTgt spid="143"/>
                        </p:tgtEl>
                        <p:attrNameLst>
                          <p:attrName>style.visibility</p:attrName>
                        </p:attrNameLst>
                      </p:cBhvr>
                      <p:to>
                        <p:strVal val="visible"/>
                      </p:to>
                    </p:set>
                    <p:animEffect transition="in" filter="fade">
                      <p:cBhvr>
                        <p:cTn dur="500"/>
                        <p:tgtEl>
                          <p:spTgt spid="143"/>
                        </p:tgtEl>
                      </p:cBhvr>
                    </p:animEffect>
                  </p:childTnLst>
                </p:cTn>
              </p:par>
            </p:tnLst>
          </p:tmpl>
        </p:tmplLst>
      </p:bldP>
      <p:bldP spid="144" grpId="0" build="p">
        <p:tmplLst>
          <p:tmpl lvl="1">
            <p:tnLst>
              <p:par>
                <p:cTn presetID="10" presetClass="entr" presetSubtype="0" fill="hold" nodeType="withEffect">
                  <p:stCondLst>
                    <p:cond delay="800"/>
                  </p:stCondLst>
                  <p:childTnLst>
                    <p:set>
                      <p:cBhvr>
                        <p:cTn dur="1" fill="hold">
                          <p:stCondLst>
                            <p:cond delay="0"/>
                          </p:stCondLst>
                        </p:cTn>
                        <p:tgtEl>
                          <p:spTgt spid="144"/>
                        </p:tgtEl>
                        <p:attrNameLst>
                          <p:attrName>style.visibility</p:attrName>
                        </p:attrNameLst>
                      </p:cBhvr>
                      <p:to>
                        <p:strVal val="visible"/>
                      </p:to>
                    </p:set>
                    <p:animEffect transition="in" filter="fade">
                      <p:cBhvr>
                        <p:cTn dur="500"/>
                        <p:tgtEl>
                          <p:spTgt spid="144"/>
                        </p:tgtEl>
                      </p:cBhvr>
                    </p:animEffect>
                  </p:childTnLst>
                </p:cTn>
              </p:par>
            </p:tnLst>
          </p:tmpl>
        </p:tmplLst>
      </p:bldP>
      <p:bldP spid="145" grpId="0" build="p">
        <p:tmplLst>
          <p:tmpl lvl="1">
            <p:tnLst>
              <p:par>
                <p:cTn presetID="42" presetClass="entr" presetSubtype="0" fill="hold" nodeType="afterEffect">
                  <p:stCondLst>
                    <p:cond delay="0"/>
                  </p:stCondLst>
                  <p:childTnLst>
                    <p:set>
                      <p:cBhvr>
                        <p:cTn dur="1" fill="hold">
                          <p:stCondLst>
                            <p:cond delay="0"/>
                          </p:stCondLst>
                        </p:cTn>
                        <p:tgtEl>
                          <p:spTgt spid="145"/>
                        </p:tgtEl>
                        <p:attrNameLst>
                          <p:attrName>style.visibility</p:attrName>
                        </p:attrNameLst>
                      </p:cBhvr>
                      <p:to>
                        <p:strVal val="visible"/>
                      </p:to>
                    </p:set>
                    <p:animEffect transition="in" filter="fade">
                      <p:cBhvr>
                        <p:cTn dur="500"/>
                        <p:tgtEl>
                          <p:spTgt spid="145"/>
                        </p:tgtEl>
                      </p:cBhvr>
                    </p:animEffect>
                    <p:anim calcmode="lin" valueType="num">
                      <p:cBhvr>
                        <p:cTn dur="500" fill="hold"/>
                        <p:tgtEl>
                          <p:spTgt spid="145"/>
                        </p:tgtEl>
                        <p:attrNameLst>
                          <p:attrName>ppt_x</p:attrName>
                        </p:attrNameLst>
                      </p:cBhvr>
                      <p:tavLst>
                        <p:tav tm="0">
                          <p:val>
                            <p:strVal val="#ppt_x"/>
                          </p:val>
                        </p:tav>
                        <p:tav tm="100000">
                          <p:val>
                            <p:strVal val="#ppt_x"/>
                          </p:val>
                        </p:tav>
                      </p:tavLst>
                    </p:anim>
                    <p:anim calcmode="lin" valueType="num">
                      <p:cBhvr>
                        <p:cTn dur="500" fill="hold"/>
                        <p:tgtEl>
                          <p:spTgt spid="145"/>
                        </p:tgtEl>
                        <p:attrNameLst>
                          <p:attrName>ppt_y</p:attrName>
                        </p:attrNameLst>
                      </p:cBhvr>
                      <p:tavLst>
                        <p:tav tm="0">
                          <p:val>
                            <p:strVal val="#ppt_y+.1"/>
                          </p:val>
                        </p:tav>
                        <p:tav tm="100000">
                          <p:val>
                            <p:strVal val="#ppt_y"/>
                          </p:val>
                        </p:tav>
                      </p:tavLst>
                    </p:anim>
                  </p:childTnLst>
                </p:cTn>
              </p:par>
            </p:tnLst>
          </p:tmpl>
        </p:tmplLst>
      </p:bldP>
      <p:bldP spid="146" grpId="0" build="p">
        <p:tmplLst>
          <p:tmpl lvl="1">
            <p:tnLst>
              <p:par>
                <p:cTn presetID="10" presetClass="entr" presetSubtype="0" fill="hold" nodeType="withEffect">
                  <p:stCondLst>
                    <p:cond delay="800"/>
                  </p:stCondLst>
                  <p:childTnLst>
                    <p:set>
                      <p:cBhvr>
                        <p:cTn dur="1" fill="hold">
                          <p:stCondLst>
                            <p:cond delay="0"/>
                          </p:stCondLst>
                        </p:cTn>
                        <p:tgtEl>
                          <p:spTgt spid="146"/>
                        </p:tgtEl>
                        <p:attrNameLst>
                          <p:attrName>style.visibility</p:attrName>
                        </p:attrNameLst>
                      </p:cBhvr>
                      <p:to>
                        <p:strVal val="visible"/>
                      </p:to>
                    </p:set>
                    <p:animEffect transition="in" filter="fade">
                      <p:cBhvr>
                        <p:cTn dur="500"/>
                        <p:tgtEl>
                          <p:spTgt spid="146"/>
                        </p:tgtEl>
                      </p:cBhvr>
                    </p:animEffect>
                  </p:childTnLst>
                </p:cTn>
              </p:par>
            </p:tnLst>
          </p:tmpl>
        </p:tmplLst>
      </p:bldP>
      <p:bldP spid="147" grpId="0" build="p">
        <p:tmplLst>
          <p:tmpl lvl="1">
            <p:tnLst>
              <p:par>
                <p:cTn presetID="10" presetClass="entr" presetSubtype="0" fill="hold" nodeType="withEffect">
                  <p:stCondLst>
                    <p:cond delay="800"/>
                  </p:stCondLst>
                  <p:childTnLst>
                    <p:set>
                      <p:cBhvr>
                        <p:cTn dur="1" fill="hold">
                          <p:stCondLst>
                            <p:cond delay="0"/>
                          </p:stCondLst>
                        </p:cTn>
                        <p:tgtEl>
                          <p:spTgt spid="147"/>
                        </p:tgtEl>
                        <p:attrNameLst>
                          <p:attrName>style.visibility</p:attrName>
                        </p:attrNameLst>
                      </p:cBhvr>
                      <p:to>
                        <p:strVal val="visible"/>
                      </p:to>
                    </p:set>
                    <p:animEffect transition="in" filter="fade">
                      <p:cBhvr>
                        <p:cTn dur="500"/>
                        <p:tgtEl>
                          <p:spTgt spid="147"/>
                        </p:tgtEl>
                      </p:cBhvr>
                    </p:animEffect>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49" grpId="0" build="p">
        <p:tmplLst>
          <p:tmpl lvl="1">
            <p:tnLst>
              <p:par>
                <p:cTn presetID="10" presetClass="entr" presetSubtype="0" fill="hold" nodeType="withEffect">
                  <p:stCondLst>
                    <p:cond delay="800"/>
                  </p:stCondLst>
                  <p:childTnLst>
                    <p:set>
                      <p:cBhvr>
                        <p:cTn dur="1" fill="hold">
                          <p:stCondLst>
                            <p:cond delay="0"/>
                          </p:stCondLst>
                        </p:cTn>
                        <p:tgtEl>
                          <p:spTgt spid="149"/>
                        </p:tgtEl>
                        <p:attrNameLst>
                          <p:attrName>style.visibility</p:attrName>
                        </p:attrNameLst>
                      </p:cBhvr>
                      <p:to>
                        <p:strVal val="visible"/>
                      </p:to>
                    </p:set>
                    <p:animEffect transition="in" filter="fade">
                      <p:cBhvr>
                        <p:cTn dur="500"/>
                        <p:tgtEl>
                          <p:spTgt spid="149"/>
                        </p:tgtEl>
                      </p:cBhvr>
                    </p:animEffect>
                  </p:childTnLst>
                </p:cTn>
              </p:par>
            </p:tnLst>
          </p:tmpl>
        </p:tmplLst>
      </p:bldP>
      <p:bldP spid="150" grpId="0" build="p">
        <p:tmplLst>
          <p:tmpl lvl="1">
            <p:tnLst>
              <p:par>
                <p:cTn presetID="10" presetClass="entr" presetSubtype="0" fill="hold" nodeType="withEffect">
                  <p:stCondLst>
                    <p:cond delay="800"/>
                  </p:stCondLst>
                  <p:childTnLst>
                    <p:set>
                      <p:cBhvr>
                        <p:cTn dur="1" fill="hold">
                          <p:stCondLst>
                            <p:cond delay="0"/>
                          </p:stCondLst>
                        </p:cTn>
                        <p:tgtEl>
                          <p:spTgt spid="150"/>
                        </p:tgtEl>
                        <p:attrNameLst>
                          <p:attrName>style.visibility</p:attrName>
                        </p:attrNameLst>
                      </p:cBhvr>
                      <p:to>
                        <p:strVal val="visible"/>
                      </p:to>
                    </p:set>
                    <p:animEffect transition="in" filter="fade">
                      <p:cBhvr>
                        <p:cTn dur="500"/>
                        <p:tgtEl>
                          <p:spTgt spid="150"/>
                        </p:tgtEl>
                      </p:cBhvr>
                    </p:animEffect>
                  </p:childTnLst>
                </p:cTn>
              </p:par>
            </p:tnLst>
          </p:tmpl>
        </p:tmplLst>
      </p:bldP>
      <p:bldP spid="151" grpId="0" build="p">
        <p:tmplLst>
          <p:tmpl lvl="1">
            <p:tnLst>
              <p:par>
                <p:cTn presetID="42" presetClass="entr" presetSubtype="0" fill="hold" nodeType="afterEffect">
                  <p:stCondLst>
                    <p:cond delay="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3" grpId="0" build="p">
        <p:tmplLst>
          <p:tmpl lvl="1">
            <p:tnLst>
              <p:par>
                <p:cTn presetID="10" presetClass="entr" presetSubtype="0" fill="hold" nodeType="withEffect">
                  <p:stCondLst>
                    <p:cond delay="800"/>
                  </p:stCondLst>
                  <p:childTnLst>
                    <p:set>
                      <p:cBhvr>
                        <p:cTn dur="1" fill="hold">
                          <p:stCondLst>
                            <p:cond delay="0"/>
                          </p:stCondLst>
                        </p:cTn>
                        <p:tgtEl>
                          <p:spTgt spid="153"/>
                        </p:tgtEl>
                        <p:attrNameLst>
                          <p:attrName>style.visibility</p:attrName>
                        </p:attrNameLst>
                      </p:cBhvr>
                      <p:to>
                        <p:strVal val="visible"/>
                      </p:to>
                    </p:set>
                    <p:animEffect transition="in" filter="fade">
                      <p:cBhvr>
                        <p:cTn dur="500"/>
                        <p:tgtEl>
                          <p:spTgt spid="153"/>
                        </p:tgtEl>
                      </p:cBhvr>
                    </p:animEffect>
                  </p:childTnLst>
                </p:cTn>
              </p:par>
            </p:tnLst>
          </p:tmpl>
        </p:tmplLst>
      </p:bldP>
      <p:bldP spid="154" grpId="0" build="p">
        <p:tmplLst>
          <p:tmpl lvl="1">
            <p:tnLst>
              <p:par>
                <p:cTn presetID="42" presetClass="entr" presetSubtype="0" fill="hold" nodeType="withEffect">
                  <p:stCondLst>
                    <p:cond delay="200"/>
                  </p:stCondLst>
                  <p:childTnLst>
                    <p:set>
                      <p:cBhvr>
                        <p:cTn dur="1" fill="hold">
                          <p:stCondLst>
                            <p:cond delay="0"/>
                          </p:stCondLst>
                        </p:cTn>
                        <p:tgtEl>
                          <p:spTgt spid="154"/>
                        </p:tgtEl>
                        <p:attrNameLst>
                          <p:attrName>style.visibility</p:attrName>
                        </p:attrNameLst>
                      </p:cBhvr>
                      <p:to>
                        <p:strVal val="visible"/>
                      </p:to>
                    </p:set>
                    <p:animEffect transition="in" filter="fade">
                      <p:cBhvr>
                        <p:cTn dur="400"/>
                        <p:tgtEl>
                          <p:spTgt spid="154"/>
                        </p:tgtEl>
                      </p:cBhvr>
                    </p:animEffect>
                    <p:anim calcmode="lin" valueType="num">
                      <p:cBhvr>
                        <p:cTn dur="400" fill="hold"/>
                        <p:tgtEl>
                          <p:spTgt spid="154"/>
                        </p:tgtEl>
                        <p:attrNameLst>
                          <p:attrName>ppt_x</p:attrName>
                        </p:attrNameLst>
                      </p:cBhvr>
                      <p:tavLst>
                        <p:tav tm="0">
                          <p:val>
                            <p:strVal val="#ppt_x"/>
                          </p:val>
                        </p:tav>
                        <p:tav tm="100000">
                          <p:val>
                            <p:strVal val="#ppt_x"/>
                          </p:val>
                        </p:tav>
                      </p:tavLst>
                    </p:anim>
                    <p:anim calcmode="lin" valueType="num">
                      <p:cBhvr>
                        <p:cTn dur="400" fill="hold"/>
                        <p:tgtEl>
                          <p:spTgt spid="154"/>
                        </p:tgtEl>
                        <p:attrNameLst>
                          <p:attrName>ppt_y</p:attrName>
                        </p:attrNameLst>
                      </p:cBhvr>
                      <p:tavLst>
                        <p:tav tm="0">
                          <p:val>
                            <p:strVal val="#ppt_y+.1"/>
                          </p:val>
                        </p:tav>
                        <p:tav tm="100000">
                          <p:val>
                            <p:strVal val="#ppt_y"/>
                          </p:val>
                        </p:tav>
                      </p:tavLst>
                    </p:anim>
                  </p:childTnLst>
                </p:cTn>
              </p:par>
            </p:tnLst>
          </p:tmpl>
        </p:tmplLst>
      </p:bldP>
      <p:bldP spid="155" grpId="0" build="p">
        <p:tmplLst>
          <p:tmpl lvl="1">
            <p:tnLst>
              <p:par>
                <p:cTn presetID="42" presetClass="entr" presetSubtype="0" fill="hold" nodeType="withEffect">
                  <p:stCondLst>
                    <p:cond delay="200"/>
                  </p:stCondLst>
                  <p:childTnLst>
                    <p:set>
                      <p:cBhvr>
                        <p:cTn dur="1" fill="hold">
                          <p:stCondLst>
                            <p:cond delay="0"/>
                          </p:stCondLst>
                        </p:cTn>
                        <p:tgtEl>
                          <p:spTgt spid="155"/>
                        </p:tgtEl>
                        <p:attrNameLst>
                          <p:attrName>style.visibility</p:attrName>
                        </p:attrNameLst>
                      </p:cBhvr>
                      <p:to>
                        <p:strVal val="visible"/>
                      </p:to>
                    </p:set>
                    <p:animEffect transition="in" filter="fade">
                      <p:cBhvr>
                        <p:cTn dur="400"/>
                        <p:tgtEl>
                          <p:spTgt spid="155"/>
                        </p:tgtEl>
                      </p:cBhvr>
                    </p:animEffect>
                    <p:anim calcmode="lin" valueType="num">
                      <p:cBhvr>
                        <p:cTn dur="400" fill="hold"/>
                        <p:tgtEl>
                          <p:spTgt spid="155"/>
                        </p:tgtEl>
                        <p:attrNameLst>
                          <p:attrName>ppt_x</p:attrName>
                        </p:attrNameLst>
                      </p:cBhvr>
                      <p:tavLst>
                        <p:tav tm="0">
                          <p:val>
                            <p:strVal val="#ppt_x"/>
                          </p:val>
                        </p:tav>
                        <p:tav tm="100000">
                          <p:val>
                            <p:strVal val="#ppt_x"/>
                          </p:val>
                        </p:tav>
                      </p:tavLst>
                    </p:anim>
                    <p:anim calcmode="lin" valueType="num">
                      <p:cBhvr>
                        <p:cTn dur="400" fill="hold"/>
                        <p:tgtEl>
                          <p:spTgt spid="155"/>
                        </p:tgtEl>
                        <p:attrNameLst>
                          <p:attrName>ppt_y</p:attrName>
                        </p:attrNameLst>
                      </p:cBhvr>
                      <p:tavLst>
                        <p:tav tm="0">
                          <p:val>
                            <p:strVal val="#ppt_y+.1"/>
                          </p:val>
                        </p:tav>
                        <p:tav tm="100000">
                          <p:val>
                            <p:strVal val="#ppt_y"/>
                          </p:val>
                        </p:tav>
                      </p:tavLst>
                    </p:anim>
                  </p:childTnLst>
                </p:cTn>
              </p:par>
            </p:tnLst>
          </p:tmpl>
        </p:tmplLst>
      </p:bldP>
      <p:bldP spid="156" grpId="0" build="p">
        <p:tmplLst>
          <p:tmpl lvl="1">
            <p:tnLst>
              <p:par>
                <p:cTn presetID="42" presetClass="entr" presetSubtype="0" fill="hold" nodeType="withEffect">
                  <p:stCondLst>
                    <p:cond delay="200"/>
                  </p:stCondLst>
                  <p:childTnLst>
                    <p:set>
                      <p:cBhvr>
                        <p:cTn dur="1" fill="hold">
                          <p:stCondLst>
                            <p:cond delay="0"/>
                          </p:stCondLst>
                        </p:cTn>
                        <p:tgtEl>
                          <p:spTgt spid="156"/>
                        </p:tgtEl>
                        <p:attrNameLst>
                          <p:attrName>style.visibility</p:attrName>
                        </p:attrNameLst>
                      </p:cBhvr>
                      <p:to>
                        <p:strVal val="visible"/>
                      </p:to>
                    </p:set>
                    <p:animEffect transition="in" filter="fade">
                      <p:cBhvr>
                        <p:cTn dur="400"/>
                        <p:tgtEl>
                          <p:spTgt spid="156"/>
                        </p:tgtEl>
                      </p:cBhvr>
                    </p:animEffect>
                    <p:anim calcmode="lin" valueType="num">
                      <p:cBhvr>
                        <p:cTn dur="400" fill="hold"/>
                        <p:tgtEl>
                          <p:spTgt spid="156"/>
                        </p:tgtEl>
                        <p:attrNameLst>
                          <p:attrName>ppt_x</p:attrName>
                        </p:attrNameLst>
                      </p:cBhvr>
                      <p:tavLst>
                        <p:tav tm="0">
                          <p:val>
                            <p:strVal val="#ppt_x"/>
                          </p:val>
                        </p:tav>
                        <p:tav tm="100000">
                          <p:val>
                            <p:strVal val="#ppt_x"/>
                          </p:val>
                        </p:tav>
                      </p:tavLst>
                    </p:anim>
                    <p:anim calcmode="lin" valueType="num">
                      <p:cBhvr>
                        <p:cTn dur="400" fill="hold"/>
                        <p:tgtEl>
                          <p:spTgt spid="156"/>
                        </p:tgtEl>
                        <p:attrNameLst>
                          <p:attrName>ppt_y</p:attrName>
                        </p:attrNameLst>
                      </p:cBhvr>
                      <p:tavLst>
                        <p:tav tm="0">
                          <p:val>
                            <p:strVal val="#ppt_y+.1"/>
                          </p:val>
                        </p:tav>
                        <p:tav tm="100000">
                          <p:val>
                            <p:strVal val="#ppt_y"/>
                          </p:val>
                        </p:tav>
                      </p:tavLst>
                    </p:anim>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400"/>
                        <p:tgtEl>
                          <p:spTgt spid="158"/>
                        </p:tgtEl>
                      </p:cBhvr>
                    </p:animEffect>
                    <p:anim calcmode="lin" valueType="num">
                      <p:cBhvr>
                        <p:cTn dur="400" fill="hold"/>
                        <p:tgtEl>
                          <p:spTgt spid="158"/>
                        </p:tgtEl>
                        <p:attrNameLst>
                          <p:attrName>ppt_x</p:attrName>
                        </p:attrNameLst>
                      </p:cBhvr>
                      <p:tavLst>
                        <p:tav tm="0">
                          <p:val>
                            <p:strVal val="#ppt_x"/>
                          </p:val>
                        </p:tav>
                        <p:tav tm="100000">
                          <p:val>
                            <p:strVal val="#ppt_x"/>
                          </p:val>
                        </p:tav>
                      </p:tavLst>
                    </p:anim>
                    <p:anim calcmode="lin" valueType="num">
                      <p:cBhvr>
                        <p:cTn dur="4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42" presetClass="entr" presetSubtype="0" fill="hold" nodeType="withEffect">
                  <p:stCondLst>
                    <p:cond delay="200"/>
                  </p:stCondLst>
                  <p:childTnLst>
                    <p:set>
                      <p:cBhvr>
                        <p:cTn dur="1" fill="hold">
                          <p:stCondLst>
                            <p:cond delay="0"/>
                          </p:stCondLst>
                        </p:cTn>
                        <p:tgtEl>
                          <p:spTgt spid="159"/>
                        </p:tgtEl>
                        <p:attrNameLst>
                          <p:attrName>style.visibility</p:attrName>
                        </p:attrNameLst>
                      </p:cBhvr>
                      <p:to>
                        <p:strVal val="visible"/>
                      </p:to>
                    </p:set>
                    <p:animEffect transition="in" filter="fade">
                      <p:cBhvr>
                        <p:cTn dur="400"/>
                        <p:tgtEl>
                          <p:spTgt spid="159"/>
                        </p:tgtEl>
                      </p:cBhvr>
                    </p:animEffect>
                    <p:anim calcmode="lin" valueType="num">
                      <p:cBhvr>
                        <p:cTn dur="400" fill="hold"/>
                        <p:tgtEl>
                          <p:spTgt spid="159"/>
                        </p:tgtEl>
                        <p:attrNameLst>
                          <p:attrName>ppt_x</p:attrName>
                        </p:attrNameLst>
                      </p:cBhvr>
                      <p:tavLst>
                        <p:tav tm="0">
                          <p:val>
                            <p:strVal val="#ppt_x"/>
                          </p:val>
                        </p:tav>
                        <p:tav tm="100000">
                          <p:val>
                            <p:strVal val="#ppt_x"/>
                          </p:val>
                        </p:tav>
                      </p:tavLst>
                    </p:anim>
                    <p:anim calcmode="lin" valueType="num">
                      <p:cBhvr>
                        <p:cTn dur="400" fill="hold"/>
                        <p:tgtEl>
                          <p:spTgt spid="159"/>
                        </p:tgtEl>
                        <p:attrNameLst>
                          <p:attrName>ppt_y</p:attrName>
                        </p:attrNameLst>
                      </p:cBhvr>
                      <p:tavLst>
                        <p:tav tm="0">
                          <p:val>
                            <p:strVal val="#ppt_y+.1"/>
                          </p:val>
                        </p:tav>
                        <p:tav tm="100000">
                          <p:val>
                            <p:strVal val="#ppt_y"/>
                          </p:val>
                        </p:tav>
                      </p:tavLst>
                    </p:anim>
                  </p:childTnLst>
                </p:cTn>
              </p:par>
            </p:tnLst>
          </p:tmpl>
        </p:tmplLst>
      </p:bldP>
      <p:bldP spid="160" grpId="0" build="p">
        <p:tmplLst>
          <p:tmpl lvl="1">
            <p:tnLst>
              <p:par>
                <p:cTn presetID="42" presetClass="entr" presetSubtype="0" fill="hold" nodeType="withEffect">
                  <p:stCondLst>
                    <p:cond delay="200"/>
                  </p:stCondLst>
                  <p:childTnLst>
                    <p:set>
                      <p:cBhvr>
                        <p:cTn dur="1" fill="hold">
                          <p:stCondLst>
                            <p:cond delay="0"/>
                          </p:stCondLst>
                        </p:cTn>
                        <p:tgtEl>
                          <p:spTgt spid="160"/>
                        </p:tgtEl>
                        <p:attrNameLst>
                          <p:attrName>style.visibility</p:attrName>
                        </p:attrNameLst>
                      </p:cBhvr>
                      <p:to>
                        <p:strVal val="visible"/>
                      </p:to>
                    </p:set>
                    <p:animEffect transition="in" filter="fade">
                      <p:cBhvr>
                        <p:cTn dur="400"/>
                        <p:tgtEl>
                          <p:spTgt spid="160"/>
                        </p:tgtEl>
                      </p:cBhvr>
                    </p:animEffect>
                    <p:anim calcmode="lin" valueType="num">
                      <p:cBhvr>
                        <p:cTn dur="400" fill="hold"/>
                        <p:tgtEl>
                          <p:spTgt spid="160"/>
                        </p:tgtEl>
                        <p:attrNameLst>
                          <p:attrName>ppt_x</p:attrName>
                        </p:attrNameLst>
                      </p:cBhvr>
                      <p:tavLst>
                        <p:tav tm="0">
                          <p:val>
                            <p:strVal val="#ppt_x"/>
                          </p:val>
                        </p:tav>
                        <p:tav tm="100000">
                          <p:val>
                            <p:strVal val="#ppt_x"/>
                          </p:val>
                        </p:tav>
                      </p:tavLst>
                    </p:anim>
                    <p:anim calcmode="lin" valueType="num">
                      <p:cBhvr>
                        <p:cTn dur="400" fill="hold"/>
                        <p:tgtEl>
                          <p:spTgt spid="160"/>
                        </p:tgtEl>
                        <p:attrNameLst>
                          <p:attrName>ppt_y</p:attrName>
                        </p:attrNameLst>
                      </p:cBhvr>
                      <p:tavLst>
                        <p:tav tm="0">
                          <p:val>
                            <p:strVal val="#ppt_y+.1"/>
                          </p:val>
                        </p:tav>
                        <p:tav tm="100000">
                          <p:val>
                            <p:strVal val="#ppt_y"/>
                          </p:val>
                        </p:tav>
                      </p:tavLst>
                    </p:anim>
                  </p:childTnLst>
                </p:cTn>
              </p:par>
            </p:tnLst>
          </p:tmpl>
        </p:tmplLst>
      </p:bldP>
      <p:bldP spid="161" grpId="0" build="p">
        <p:tmplLst>
          <p:tmpl lvl="1">
            <p:tnLst>
              <p:par>
                <p:cTn presetID="42" presetClass="entr" presetSubtype="0" fill="hold" nodeType="withEffect">
                  <p:stCondLst>
                    <p:cond delay="200"/>
                  </p:stCondLst>
                  <p:childTnLst>
                    <p:set>
                      <p:cBhvr>
                        <p:cTn dur="1" fill="hold">
                          <p:stCondLst>
                            <p:cond delay="0"/>
                          </p:stCondLst>
                        </p:cTn>
                        <p:tgtEl>
                          <p:spTgt spid="161"/>
                        </p:tgtEl>
                        <p:attrNameLst>
                          <p:attrName>style.visibility</p:attrName>
                        </p:attrNameLst>
                      </p:cBhvr>
                      <p:to>
                        <p:strVal val="visible"/>
                      </p:to>
                    </p:set>
                    <p:animEffect transition="in" filter="fade">
                      <p:cBhvr>
                        <p:cTn dur="400"/>
                        <p:tgtEl>
                          <p:spTgt spid="161"/>
                        </p:tgtEl>
                      </p:cBhvr>
                    </p:animEffect>
                    <p:anim calcmode="lin" valueType="num">
                      <p:cBhvr>
                        <p:cTn dur="400" fill="hold"/>
                        <p:tgtEl>
                          <p:spTgt spid="161"/>
                        </p:tgtEl>
                        <p:attrNameLst>
                          <p:attrName>ppt_x</p:attrName>
                        </p:attrNameLst>
                      </p:cBhvr>
                      <p:tavLst>
                        <p:tav tm="0">
                          <p:val>
                            <p:strVal val="#ppt_x"/>
                          </p:val>
                        </p:tav>
                        <p:tav tm="100000">
                          <p:val>
                            <p:strVal val="#ppt_x"/>
                          </p:val>
                        </p:tav>
                      </p:tavLst>
                    </p:anim>
                    <p:anim calcmode="lin" valueType="num">
                      <p:cBhvr>
                        <p:cTn dur="400" fill="hold"/>
                        <p:tgtEl>
                          <p:spTgt spid="161"/>
                        </p:tgtEl>
                        <p:attrNameLst>
                          <p:attrName>ppt_y</p:attrName>
                        </p:attrNameLst>
                      </p:cBhvr>
                      <p:tavLst>
                        <p:tav tm="0">
                          <p:val>
                            <p:strVal val="#ppt_y+.1"/>
                          </p:val>
                        </p:tav>
                        <p:tav tm="100000">
                          <p:val>
                            <p:strVal val="#ppt_y"/>
                          </p:val>
                        </p:tav>
                      </p:tavLst>
                    </p:anim>
                  </p:childTnLst>
                </p:cTn>
              </p:par>
            </p:tnLst>
          </p:tmpl>
        </p:tmplLst>
      </p:bldP>
      <p:bldP spid="162" grpId="0" build="p">
        <p:tmplLst>
          <p:tmpl lvl="1">
            <p:tnLst>
              <p:par>
                <p:cTn presetID="42" presetClass="entr" presetSubtype="0" fill="hold" nodeType="withEffect">
                  <p:stCondLst>
                    <p:cond delay="200"/>
                  </p:stCondLst>
                  <p:childTnLst>
                    <p:set>
                      <p:cBhvr>
                        <p:cTn dur="1" fill="hold">
                          <p:stCondLst>
                            <p:cond delay="0"/>
                          </p:stCondLst>
                        </p:cTn>
                        <p:tgtEl>
                          <p:spTgt spid="162"/>
                        </p:tgtEl>
                        <p:attrNameLst>
                          <p:attrName>style.visibility</p:attrName>
                        </p:attrNameLst>
                      </p:cBhvr>
                      <p:to>
                        <p:strVal val="visible"/>
                      </p:to>
                    </p:set>
                    <p:animEffect transition="in" filter="fade">
                      <p:cBhvr>
                        <p:cTn dur="400"/>
                        <p:tgtEl>
                          <p:spTgt spid="162"/>
                        </p:tgtEl>
                      </p:cBhvr>
                    </p:animEffect>
                    <p:anim calcmode="lin" valueType="num">
                      <p:cBhvr>
                        <p:cTn dur="400" fill="hold"/>
                        <p:tgtEl>
                          <p:spTgt spid="162"/>
                        </p:tgtEl>
                        <p:attrNameLst>
                          <p:attrName>ppt_x</p:attrName>
                        </p:attrNameLst>
                      </p:cBhvr>
                      <p:tavLst>
                        <p:tav tm="0">
                          <p:val>
                            <p:strVal val="#ppt_x"/>
                          </p:val>
                        </p:tav>
                        <p:tav tm="100000">
                          <p:val>
                            <p:strVal val="#ppt_x"/>
                          </p:val>
                        </p:tav>
                      </p:tavLst>
                    </p:anim>
                    <p:anim calcmode="lin" valueType="num">
                      <p:cBhvr>
                        <p:cTn dur="400" fill="hold"/>
                        <p:tgtEl>
                          <p:spTgt spid="162"/>
                        </p:tgtEl>
                        <p:attrNameLst>
                          <p:attrName>ppt_y</p:attrName>
                        </p:attrNameLst>
                      </p:cBhvr>
                      <p:tavLst>
                        <p:tav tm="0">
                          <p:val>
                            <p:strVal val="#ppt_y+.1"/>
                          </p:val>
                        </p:tav>
                        <p:tav tm="100000">
                          <p:val>
                            <p:strVal val="#ppt_y"/>
                          </p:val>
                        </p:tav>
                      </p:tavLst>
                    </p:anim>
                  </p:childTnLst>
                </p:cTn>
              </p:par>
            </p:tnLst>
          </p:tmpl>
        </p:tmplLst>
      </p:bldP>
      <p:bldP spid="163" grpId="0" build="p">
        <p:tmplLst>
          <p:tmpl lvl="1">
            <p:tnLst>
              <p:par>
                <p:cTn presetID="42" presetClass="entr" presetSubtype="0" fill="hold" nodeType="withEffect">
                  <p:stCondLst>
                    <p:cond delay="200"/>
                  </p:stCondLst>
                  <p:childTnLst>
                    <p:set>
                      <p:cBhvr>
                        <p:cTn dur="1" fill="hold">
                          <p:stCondLst>
                            <p:cond delay="0"/>
                          </p:stCondLst>
                        </p:cTn>
                        <p:tgtEl>
                          <p:spTgt spid="163"/>
                        </p:tgtEl>
                        <p:attrNameLst>
                          <p:attrName>style.visibility</p:attrName>
                        </p:attrNameLst>
                      </p:cBhvr>
                      <p:to>
                        <p:strVal val="visible"/>
                      </p:to>
                    </p:set>
                    <p:animEffect transition="in" filter="fade">
                      <p:cBhvr>
                        <p:cTn dur="400"/>
                        <p:tgtEl>
                          <p:spTgt spid="163"/>
                        </p:tgtEl>
                      </p:cBhvr>
                    </p:animEffect>
                    <p:anim calcmode="lin" valueType="num">
                      <p:cBhvr>
                        <p:cTn dur="400" fill="hold"/>
                        <p:tgtEl>
                          <p:spTgt spid="163"/>
                        </p:tgtEl>
                        <p:attrNameLst>
                          <p:attrName>ppt_x</p:attrName>
                        </p:attrNameLst>
                      </p:cBhvr>
                      <p:tavLst>
                        <p:tav tm="0">
                          <p:val>
                            <p:strVal val="#ppt_x"/>
                          </p:val>
                        </p:tav>
                        <p:tav tm="100000">
                          <p:val>
                            <p:strVal val="#ppt_x"/>
                          </p:val>
                        </p:tav>
                      </p:tavLst>
                    </p:anim>
                    <p:anim calcmode="lin" valueType="num">
                      <p:cBhvr>
                        <p:cTn dur="400" fill="hold"/>
                        <p:tgtEl>
                          <p:spTgt spid="163"/>
                        </p:tgtEl>
                        <p:attrNameLst>
                          <p:attrName>ppt_y</p:attrName>
                        </p:attrNameLst>
                      </p:cBhvr>
                      <p:tavLst>
                        <p:tav tm="0">
                          <p:val>
                            <p:strVal val="#ppt_y+.1"/>
                          </p:val>
                        </p:tav>
                        <p:tav tm="100000">
                          <p:val>
                            <p:strVal val="#ppt_y"/>
                          </p:val>
                        </p:tav>
                      </p:tavLst>
                    </p:anim>
                  </p:childTnLst>
                </p:cTn>
              </p:par>
            </p:tnLst>
          </p:tmpl>
        </p:tmplLst>
      </p:bldP>
      <p:bldP spid="164" grpId="0" build="p">
        <p:tmplLst>
          <p:tmpl lvl="1">
            <p:tnLst>
              <p:par>
                <p:cTn presetID="42" presetClass="entr" presetSubtype="0" fill="hold" nodeType="withEffect">
                  <p:stCondLst>
                    <p:cond delay="200"/>
                  </p:stCondLst>
                  <p:childTnLst>
                    <p:set>
                      <p:cBhvr>
                        <p:cTn dur="1" fill="hold">
                          <p:stCondLst>
                            <p:cond delay="0"/>
                          </p:stCondLst>
                        </p:cTn>
                        <p:tgtEl>
                          <p:spTgt spid="164"/>
                        </p:tgtEl>
                        <p:attrNameLst>
                          <p:attrName>style.visibility</p:attrName>
                        </p:attrNameLst>
                      </p:cBhvr>
                      <p:to>
                        <p:strVal val="visible"/>
                      </p:to>
                    </p:set>
                    <p:animEffect transition="in" filter="fade">
                      <p:cBhvr>
                        <p:cTn dur="400"/>
                        <p:tgtEl>
                          <p:spTgt spid="164"/>
                        </p:tgtEl>
                      </p:cBhvr>
                    </p:animEffect>
                    <p:anim calcmode="lin" valueType="num">
                      <p:cBhvr>
                        <p:cTn dur="400" fill="hold"/>
                        <p:tgtEl>
                          <p:spTgt spid="164"/>
                        </p:tgtEl>
                        <p:attrNameLst>
                          <p:attrName>ppt_x</p:attrName>
                        </p:attrNameLst>
                      </p:cBhvr>
                      <p:tavLst>
                        <p:tav tm="0">
                          <p:val>
                            <p:strVal val="#ppt_x"/>
                          </p:val>
                        </p:tav>
                        <p:tav tm="100000">
                          <p:val>
                            <p:strVal val="#ppt_x"/>
                          </p:val>
                        </p:tav>
                      </p:tavLst>
                    </p:anim>
                    <p:anim calcmode="lin" valueType="num">
                      <p:cBhvr>
                        <p:cTn dur="400" fill="hold"/>
                        <p:tgtEl>
                          <p:spTgt spid="164"/>
                        </p:tgtEl>
                        <p:attrNameLst>
                          <p:attrName>ppt_y</p:attrName>
                        </p:attrNameLst>
                      </p:cBhvr>
                      <p:tavLst>
                        <p:tav tm="0">
                          <p:val>
                            <p:strVal val="#ppt_y+.1"/>
                          </p:val>
                        </p:tav>
                        <p:tav tm="100000">
                          <p:val>
                            <p:strVal val="#ppt_y"/>
                          </p:val>
                        </p:tav>
                      </p:tavLst>
                    </p:anim>
                  </p:childTnLst>
                </p:cTn>
              </p:par>
            </p:tnLst>
          </p:tmpl>
        </p:tmplLst>
      </p:bldP>
      <p:bldP spid="165" grpId="0" build="p">
        <p:tmplLst>
          <p:tmpl lvl="1">
            <p:tnLst>
              <p:par>
                <p:cTn presetID="42" presetClass="entr" presetSubtype="0" fill="hold" nodeType="withEffect">
                  <p:stCondLst>
                    <p:cond delay="200"/>
                  </p:stCondLst>
                  <p:childTnLst>
                    <p:set>
                      <p:cBhvr>
                        <p:cTn dur="1" fill="hold">
                          <p:stCondLst>
                            <p:cond delay="0"/>
                          </p:stCondLst>
                        </p:cTn>
                        <p:tgtEl>
                          <p:spTgt spid="165"/>
                        </p:tgtEl>
                        <p:attrNameLst>
                          <p:attrName>style.visibility</p:attrName>
                        </p:attrNameLst>
                      </p:cBhvr>
                      <p:to>
                        <p:strVal val="visible"/>
                      </p:to>
                    </p:set>
                    <p:animEffect transition="in" filter="fade">
                      <p:cBhvr>
                        <p:cTn dur="400"/>
                        <p:tgtEl>
                          <p:spTgt spid="165"/>
                        </p:tgtEl>
                      </p:cBhvr>
                    </p:animEffect>
                    <p:anim calcmode="lin" valueType="num">
                      <p:cBhvr>
                        <p:cTn dur="400" fill="hold"/>
                        <p:tgtEl>
                          <p:spTgt spid="165"/>
                        </p:tgtEl>
                        <p:attrNameLst>
                          <p:attrName>ppt_x</p:attrName>
                        </p:attrNameLst>
                      </p:cBhvr>
                      <p:tavLst>
                        <p:tav tm="0">
                          <p:val>
                            <p:strVal val="#ppt_x"/>
                          </p:val>
                        </p:tav>
                        <p:tav tm="100000">
                          <p:val>
                            <p:strVal val="#ppt_x"/>
                          </p:val>
                        </p:tav>
                      </p:tavLst>
                    </p:anim>
                    <p:anim calcmode="lin" valueType="num">
                      <p:cBhvr>
                        <p:cTn dur="400" fill="hold"/>
                        <p:tgtEl>
                          <p:spTgt spid="165"/>
                        </p:tgtEl>
                        <p:attrNameLst>
                          <p:attrName>ppt_y</p:attrName>
                        </p:attrNameLst>
                      </p:cBhvr>
                      <p:tavLst>
                        <p:tav tm="0">
                          <p:val>
                            <p:strVal val="#ppt_y+.1"/>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reack Slide">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536914" y="3899790"/>
            <a:ext cx="2731955" cy="1964200"/>
          </a:xfrm>
          <a:prstGeom prst="rect">
            <a:avLst/>
          </a:prstGeom>
        </p:spPr>
        <p:txBody>
          <a:bodyPr vert="horz" lIns="0" tIns="0" rIns="0" bIns="0" anchor="ctr"/>
          <a:lstStyle>
            <a:lvl1pPr marL="0" indent="0" algn="l">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1536914" y="5995204"/>
            <a:ext cx="7051642" cy="863560"/>
          </a:xfrm>
          <a:prstGeom prst="rect">
            <a:avLst/>
          </a:prstGeom>
        </p:spPr>
        <p:txBody>
          <a:bodyPr vert="horz" lIns="0" tIns="103884" rIns="0" bIns="103884" anchor="ctr"/>
          <a:lstStyle>
            <a:lvl1pPr marL="0" indent="0" algn="l">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1536914" y="6969781"/>
            <a:ext cx="7051642" cy="456902"/>
          </a:xfrm>
          <a:prstGeom prst="rect">
            <a:avLst/>
          </a:prstGeom>
        </p:spPr>
        <p:txBody>
          <a:bodyPr vert="horz" lIns="0" tIns="103884" rIns="0" bIns="103884" anchor="ctr"/>
          <a:lstStyle>
            <a:lvl1pPr marL="0" indent="0" algn="l">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 name="Rectangle 6"/>
          <p:cNvSpPr/>
          <p:nvPr/>
        </p:nvSpPr>
        <p:spPr>
          <a:xfrm rot="18083416">
            <a:off x="10343583" y="5545486"/>
            <a:ext cx="18239862" cy="2656972"/>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Rectangle 6"/>
          <p:cNvSpPr/>
          <p:nvPr/>
        </p:nvSpPr>
        <p:spPr>
          <a:xfrm rot="18083416">
            <a:off x="13306597" y="6362287"/>
            <a:ext cx="17375138" cy="1255518"/>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 name="Text Placeholder 2"/>
          <p:cNvSpPr>
            <a:spLocks noGrp="1"/>
          </p:cNvSpPr>
          <p:nvPr>
            <p:ph type="body" sz="quarter" idx="16" hasCustomPrompt="1"/>
          </p:nvPr>
        </p:nvSpPr>
        <p:spPr>
          <a:xfrm>
            <a:off x="1536914" y="7511358"/>
            <a:ext cx="12794285" cy="2216844"/>
          </a:xfrm>
          <a:prstGeom prst="rect">
            <a:avLst/>
          </a:prstGeom>
        </p:spPr>
        <p:txBody>
          <a:bodyPr vert="horz" lIns="0" tIns="121900" rIns="0" bIns="12190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a:t>
            </a:r>
          </a:p>
        </p:txBody>
      </p:sp>
      <p:sp>
        <p:nvSpPr>
          <p:cNvPr id="10" name="Rectangle 6">
            <a:extLst>
              <a:ext uri="{FF2B5EF4-FFF2-40B4-BE49-F238E27FC236}">
                <a16:creationId xmlns:a16="http://schemas.microsoft.com/office/drawing/2014/main" id="{1D0526A5-7A81-9649-8E97-4A9F17F61E4B}"/>
              </a:ext>
            </a:extLst>
          </p:cNvPr>
          <p:cNvSpPr/>
          <p:nvPr userDrawn="1"/>
        </p:nvSpPr>
        <p:spPr>
          <a:xfrm rot="18083416">
            <a:off x="10343583" y="5545486"/>
            <a:ext cx="18239862" cy="2656972"/>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1" name="Rectangle 6">
            <a:extLst>
              <a:ext uri="{FF2B5EF4-FFF2-40B4-BE49-F238E27FC236}">
                <a16:creationId xmlns:a16="http://schemas.microsoft.com/office/drawing/2014/main" id="{A7A17421-87C2-524C-8133-4F929C618681}"/>
              </a:ext>
            </a:extLst>
          </p:cNvPr>
          <p:cNvSpPr/>
          <p:nvPr userDrawn="1"/>
        </p:nvSpPr>
        <p:spPr>
          <a:xfrm rot="18083416">
            <a:off x="13306597" y="6362287"/>
            <a:ext cx="17375138" cy="1255518"/>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300439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ive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Five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5" name="Picture Placeholder 2"/>
          <p:cNvSpPr>
            <a:spLocks noGrp="1"/>
          </p:cNvSpPr>
          <p:nvPr>
            <p:ph type="pic" sz="quarter" idx="17"/>
          </p:nvPr>
        </p:nvSpPr>
        <p:spPr>
          <a:xfrm>
            <a:off x="1536906"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6" name="Picture Placeholder 2"/>
          <p:cNvSpPr>
            <a:spLocks noGrp="1"/>
          </p:cNvSpPr>
          <p:nvPr>
            <p:ph type="pic" sz="quarter" idx="32"/>
          </p:nvPr>
        </p:nvSpPr>
        <p:spPr>
          <a:xfrm>
            <a:off x="582724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7" name="Picture Placeholder 2"/>
          <p:cNvSpPr>
            <a:spLocks noGrp="1"/>
          </p:cNvSpPr>
          <p:nvPr>
            <p:ph type="pic" sz="quarter" idx="39"/>
          </p:nvPr>
        </p:nvSpPr>
        <p:spPr>
          <a:xfrm>
            <a:off x="10140158"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8" name="Picture Placeholder 2"/>
          <p:cNvSpPr>
            <a:spLocks noGrp="1"/>
          </p:cNvSpPr>
          <p:nvPr>
            <p:ph type="pic" sz="quarter" idx="46"/>
          </p:nvPr>
        </p:nvSpPr>
        <p:spPr>
          <a:xfrm>
            <a:off x="14498237"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9" name="Picture Placeholder 2"/>
          <p:cNvSpPr>
            <a:spLocks noGrp="1"/>
          </p:cNvSpPr>
          <p:nvPr>
            <p:ph type="pic" sz="quarter" idx="53"/>
          </p:nvPr>
        </p:nvSpPr>
        <p:spPr>
          <a:xfrm>
            <a:off x="1885333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70" name="Text Placeholder 7"/>
          <p:cNvSpPr>
            <a:spLocks noGrp="1"/>
          </p:cNvSpPr>
          <p:nvPr>
            <p:ph type="body" sz="quarter" idx="18" hasCustomPrompt="1"/>
          </p:nvPr>
        </p:nvSpPr>
        <p:spPr>
          <a:xfrm>
            <a:off x="153690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1" name="Text Placeholder 2"/>
          <p:cNvSpPr>
            <a:spLocks noGrp="1"/>
          </p:cNvSpPr>
          <p:nvPr>
            <p:ph type="body" sz="quarter" idx="19" hasCustomPrompt="1"/>
          </p:nvPr>
        </p:nvSpPr>
        <p:spPr>
          <a:xfrm>
            <a:off x="1536906"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2" name="Text Placeholder 2"/>
          <p:cNvSpPr>
            <a:spLocks noGrp="1"/>
          </p:cNvSpPr>
          <p:nvPr>
            <p:ph type="body" sz="quarter" idx="26" hasCustomPrompt="1"/>
          </p:nvPr>
        </p:nvSpPr>
        <p:spPr>
          <a:xfrm>
            <a:off x="1536906"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73" name="Text Placeholder 7"/>
          <p:cNvSpPr>
            <a:spLocks noGrp="1"/>
          </p:cNvSpPr>
          <p:nvPr>
            <p:ph type="body" sz="quarter" idx="33" hasCustomPrompt="1"/>
          </p:nvPr>
        </p:nvSpPr>
        <p:spPr>
          <a:xfrm>
            <a:off x="5827240"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4" name="Text Placeholder 2"/>
          <p:cNvSpPr>
            <a:spLocks noGrp="1"/>
          </p:cNvSpPr>
          <p:nvPr>
            <p:ph type="body" sz="quarter" idx="34" hasCustomPrompt="1"/>
          </p:nvPr>
        </p:nvSpPr>
        <p:spPr>
          <a:xfrm>
            <a:off x="582724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5" name="Text Placeholder 2"/>
          <p:cNvSpPr>
            <a:spLocks noGrp="1"/>
          </p:cNvSpPr>
          <p:nvPr>
            <p:ph type="body" sz="quarter" idx="35" hasCustomPrompt="1"/>
          </p:nvPr>
        </p:nvSpPr>
        <p:spPr>
          <a:xfrm>
            <a:off x="582724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76" name="Text Placeholder 7"/>
          <p:cNvSpPr>
            <a:spLocks noGrp="1"/>
          </p:cNvSpPr>
          <p:nvPr>
            <p:ph type="body" sz="quarter" idx="40" hasCustomPrompt="1"/>
          </p:nvPr>
        </p:nvSpPr>
        <p:spPr>
          <a:xfrm>
            <a:off x="1014015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7" name="Text Placeholder 2"/>
          <p:cNvSpPr>
            <a:spLocks noGrp="1"/>
          </p:cNvSpPr>
          <p:nvPr>
            <p:ph type="body" sz="quarter" idx="41" hasCustomPrompt="1"/>
          </p:nvPr>
        </p:nvSpPr>
        <p:spPr>
          <a:xfrm>
            <a:off x="10140158"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8" name="Text Placeholder 2"/>
          <p:cNvSpPr>
            <a:spLocks noGrp="1"/>
          </p:cNvSpPr>
          <p:nvPr>
            <p:ph type="body" sz="quarter" idx="42" hasCustomPrompt="1"/>
          </p:nvPr>
        </p:nvSpPr>
        <p:spPr>
          <a:xfrm>
            <a:off x="10140158"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79" name="Text Placeholder 7"/>
          <p:cNvSpPr>
            <a:spLocks noGrp="1"/>
          </p:cNvSpPr>
          <p:nvPr>
            <p:ph type="body" sz="quarter" idx="47" hasCustomPrompt="1"/>
          </p:nvPr>
        </p:nvSpPr>
        <p:spPr>
          <a:xfrm>
            <a:off x="14498237"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0" name="Text Placeholder 2"/>
          <p:cNvSpPr>
            <a:spLocks noGrp="1"/>
          </p:cNvSpPr>
          <p:nvPr>
            <p:ph type="body" sz="quarter" idx="48" hasCustomPrompt="1"/>
          </p:nvPr>
        </p:nvSpPr>
        <p:spPr>
          <a:xfrm>
            <a:off x="14498237"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1" name="Text Placeholder 2"/>
          <p:cNvSpPr>
            <a:spLocks noGrp="1"/>
          </p:cNvSpPr>
          <p:nvPr>
            <p:ph type="body" sz="quarter" idx="49" hasCustomPrompt="1"/>
          </p:nvPr>
        </p:nvSpPr>
        <p:spPr>
          <a:xfrm>
            <a:off x="14498237"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82" name="Text Placeholder 7"/>
          <p:cNvSpPr>
            <a:spLocks noGrp="1"/>
          </p:cNvSpPr>
          <p:nvPr>
            <p:ph type="body" sz="quarter" idx="54" hasCustomPrompt="1"/>
          </p:nvPr>
        </p:nvSpPr>
        <p:spPr>
          <a:xfrm>
            <a:off x="18853328"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3" name="Text Placeholder 2"/>
          <p:cNvSpPr>
            <a:spLocks noGrp="1"/>
          </p:cNvSpPr>
          <p:nvPr>
            <p:ph type="body" sz="quarter" idx="55" hasCustomPrompt="1"/>
          </p:nvPr>
        </p:nvSpPr>
        <p:spPr>
          <a:xfrm>
            <a:off x="1885333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4" name="Text Placeholder 2"/>
          <p:cNvSpPr>
            <a:spLocks noGrp="1"/>
          </p:cNvSpPr>
          <p:nvPr>
            <p:ph type="body" sz="quarter" idx="56" hasCustomPrompt="1"/>
          </p:nvPr>
        </p:nvSpPr>
        <p:spPr>
          <a:xfrm>
            <a:off x="1885333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85" name="Text Placeholder 7"/>
          <p:cNvSpPr>
            <a:spLocks noGrp="1"/>
          </p:cNvSpPr>
          <p:nvPr>
            <p:ph type="body" sz="quarter" idx="29" hasCustomPrompt="1"/>
          </p:nvPr>
        </p:nvSpPr>
        <p:spPr>
          <a:xfrm>
            <a:off x="182684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6" name="Text Placeholder 7"/>
          <p:cNvSpPr>
            <a:spLocks noGrp="1"/>
          </p:cNvSpPr>
          <p:nvPr>
            <p:ph type="body" sz="quarter" idx="30" hasCustomPrompt="1"/>
          </p:nvPr>
        </p:nvSpPr>
        <p:spPr>
          <a:xfrm>
            <a:off x="30498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7" name="Text Placeholder 7"/>
          <p:cNvSpPr>
            <a:spLocks noGrp="1"/>
          </p:cNvSpPr>
          <p:nvPr>
            <p:ph type="body" sz="quarter" idx="31" hasCustomPrompt="1"/>
          </p:nvPr>
        </p:nvSpPr>
        <p:spPr>
          <a:xfrm>
            <a:off x="427277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8" name="Text Placeholder 7"/>
          <p:cNvSpPr>
            <a:spLocks noGrp="1"/>
          </p:cNvSpPr>
          <p:nvPr>
            <p:ph type="body" sz="quarter" idx="36" hasCustomPrompt="1"/>
          </p:nvPr>
        </p:nvSpPr>
        <p:spPr>
          <a:xfrm>
            <a:off x="611717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9" name="Text Placeholder 7"/>
          <p:cNvSpPr>
            <a:spLocks noGrp="1"/>
          </p:cNvSpPr>
          <p:nvPr>
            <p:ph type="body" sz="quarter" idx="37" hasCustomPrompt="1"/>
          </p:nvPr>
        </p:nvSpPr>
        <p:spPr>
          <a:xfrm>
            <a:off x="734014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0" name="Text Placeholder 7"/>
          <p:cNvSpPr>
            <a:spLocks noGrp="1"/>
          </p:cNvSpPr>
          <p:nvPr>
            <p:ph type="body" sz="quarter" idx="38" hasCustomPrompt="1"/>
          </p:nvPr>
        </p:nvSpPr>
        <p:spPr>
          <a:xfrm>
            <a:off x="85631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1" name="Text Placeholder 7"/>
          <p:cNvSpPr>
            <a:spLocks noGrp="1"/>
          </p:cNvSpPr>
          <p:nvPr>
            <p:ph type="body" sz="quarter" idx="43" hasCustomPrompt="1"/>
          </p:nvPr>
        </p:nvSpPr>
        <p:spPr>
          <a:xfrm>
            <a:off x="1043009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2" name="Text Placeholder 7"/>
          <p:cNvSpPr>
            <a:spLocks noGrp="1"/>
          </p:cNvSpPr>
          <p:nvPr>
            <p:ph type="body" sz="quarter" idx="44" hasCustomPrompt="1"/>
          </p:nvPr>
        </p:nvSpPr>
        <p:spPr>
          <a:xfrm>
            <a:off x="1165305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3" name="Text Placeholder 7"/>
          <p:cNvSpPr>
            <a:spLocks noGrp="1"/>
          </p:cNvSpPr>
          <p:nvPr>
            <p:ph type="body" sz="quarter" idx="45" hasCustomPrompt="1"/>
          </p:nvPr>
        </p:nvSpPr>
        <p:spPr>
          <a:xfrm>
            <a:off x="1287602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4" name="Text Placeholder 7"/>
          <p:cNvSpPr>
            <a:spLocks noGrp="1"/>
          </p:cNvSpPr>
          <p:nvPr>
            <p:ph type="body" sz="quarter" idx="50" hasCustomPrompt="1"/>
          </p:nvPr>
        </p:nvSpPr>
        <p:spPr>
          <a:xfrm>
            <a:off x="1478817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5" name="Text Placeholder 7"/>
          <p:cNvSpPr>
            <a:spLocks noGrp="1"/>
          </p:cNvSpPr>
          <p:nvPr>
            <p:ph type="body" sz="quarter" idx="51" hasCustomPrompt="1"/>
          </p:nvPr>
        </p:nvSpPr>
        <p:spPr>
          <a:xfrm>
            <a:off x="1601113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6" name="Text Placeholder 7"/>
          <p:cNvSpPr>
            <a:spLocks noGrp="1"/>
          </p:cNvSpPr>
          <p:nvPr>
            <p:ph type="body" sz="quarter" idx="52" hasCustomPrompt="1"/>
          </p:nvPr>
        </p:nvSpPr>
        <p:spPr>
          <a:xfrm>
            <a:off x="1723410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7" name="Text Placeholder 7"/>
          <p:cNvSpPr>
            <a:spLocks noGrp="1"/>
          </p:cNvSpPr>
          <p:nvPr>
            <p:ph type="body" sz="quarter" idx="57" hasCustomPrompt="1"/>
          </p:nvPr>
        </p:nvSpPr>
        <p:spPr>
          <a:xfrm>
            <a:off x="19143264"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8" name="Text Placeholder 7"/>
          <p:cNvSpPr>
            <a:spLocks noGrp="1"/>
          </p:cNvSpPr>
          <p:nvPr>
            <p:ph type="body" sz="quarter" idx="58" hasCustomPrompt="1"/>
          </p:nvPr>
        </p:nvSpPr>
        <p:spPr>
          <a:xfrm>
            <a:off x="20366228"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9" name="Text Placeholder 7"/>
          <p:cNvSpPr>
            <a:spLocks noGrp="1"/>
          </p:cNvSpPr>
          <p:nvPr>
            <p:ph type="body" sz="quarter" idx="59" hasCustomPrompt="1"/>
          </p:nvPr>
        </p:nvSpPr>
        <p:spPr>
          <a:xfrm>
            <a:off x="21589193"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0" name="Rounded Rectangle 39">
            <a:extLst>
              <a:ext uri="{FF2B5EF4-FFF2-40B4-BE49-F238E27FC236}">
                <a16:creationId xmlns:a16="http://schemas.microsoft.com/office/drawing/2014/main" id="{1341B8B3-C0DB-F741-8080-AB397ECBE65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15993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65"/>
                                        </p:tgtEl>
                                        <p:attrNameLst>
                                          <p:attrName>style.visibility</p:attrName>
                                        </p:attrNameLst>
                                      </p:cBhvr>
                                      <p:to>
                                        <p:strVal val="visible"/>
                                      </p:to>
                                    </p:set>
                                    <p:anim calcmode="lin" valueType="num">
                                      <p:cBhvr>
                                        <p:cTn id="21" dur="1000" fill="hold"/>
                                        <p:tgtEl>
                                          <p:spTgt spid="165"/>
                                        </p:tgtEl>
                                        <p:attrNameLst>
                                          <p:attrName>ppt_w</p:attrName>
                                        </p:attrNameLst>
                                      </p:cBhvr>
                                      <p:tavLst>
                                        <p:tav tm="0">
                                          <p:val>
                                            <p:fltVal val="0"/>
                                          </p:val>
                                        </p:tav>
                                        <p:tav tm="100000">
                                          <p:val>
                                            <p:strVal val="#ppt_w"/>
                                          </p:val>
                                        </p:tav>
                                      </p:tavLst>
                                    </p:anim>
                                    <p:anim calcmode="lin" valueType="num">
                                      <p:cBhvr>
                                        <p:cTn id="22" dur="1000" fill="hold"/>
                                        <p:tgtEl>
                                          <p:spTgt spid="165"/>
                                        </p:tgtEl>
                                        <p:attrNameLst>
                                          <p:attrName>ppt_h</p:attrName>
                                        </p:attrNameLst>
                                      </p:cBhvr>
                                      <p:tavLst>
                                        <p:tav tm="0">
                                          <p:val>
                                            <p:fltVal val="0"/>
                                          </p:val>
                                        </p:tav>
                                        <p:tav tm="100000">
                                          <p:val>
                                            <p:strVal val="#ppt_h"/>
                                          </p:val>
                                        </p:tav>
                                      </p:tavLst>
                                    </p:anim>
                                    <p:animEffect transition="in" filter="fade">
                                      <p:cBhvr>
                                        <p:cTn id="23" dur="1000"/>
                                        <p:tgtEl>
                                          <p:spTgt spid="165"/>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66"/>
                                        </p:tgtEl>
                                        <p:attrNameLst>
                                          <p:attrName>style.visibility</p:attrName>
                                        </p:attrNameLst>
                                      </p:cBhvr>
                                      <p:to>
                                        <p:strVal val="visible"/>
                                      </p:to>
                                    </p:set>
                                    <p:anim calcmode="lin" valueType="num">
                                      <p:cBhvr>
                                        <p:cTn id="26" dur="1000" fill="hold"/>
                                        <p:tgtEl>
                                          <p:spTgt spid="166"/>
                                        </p:tgtEl>
                                        <p:attrNameLst>
                                          <p:attrName>ppt_w</p:attrName>
                                        </p:attrNameLst>
                                      </p:cBhvr>
                                      <p:tavLst>
                                        <p:tav tm="0">
                                          <p:val>
                                            <p:fltVal val="0"/>
                                          </p:val>
                                        </p:tav>
                                        <p:tav tm="100000">
                                          <p:val>
                                            <p:strVal val="#ppt_w"/>
                                          </p:val>
                                        </p:tav>
                                      </p:tavLst>
                                    </p:anim>
                                    <p:anim calcmode="lin" valueType="num">
                                      <p:cBhvr>
                                        <p:cTn id="27" dur="1000" fill="hold"/>
                                        <p:tgtEl>
                                          <p:spTgt spid="166"/>
                                        </p:tgtEl>
                                        <p:attrNameLst>
                                          <p:attrName>ppt_h</p:attrName>
                                        </p:attrNameLst>
                                      </p:cBhvr>
                                      <p:tavLst>
                                        <p:tav tm="0">
                                          <p:val>
                                            <p:fltVal val="0"/>
                                          </p:val>
                                        </p:tav>
                                        <p:tav tm="100000">
                                          <p:val>
                                            <p:strVal val="#ppt_h"/>
                                          </p:val>
                                        </p:tav>
                                      </p:tavLst>
                                    </p:anim>
                                    <p:animEffect transition="in" filter="fade">
                                      <p:cBhvr>
                                        <p:cTn id="28" dur="1000"/>
                                        <p:tgtEl>
                                          <p:spTgt spid="166"/>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67"/>
                                        </p:tgtEl>
                                        <p:attrNameLst>
                                          <p:attrName>style.visibility</p:attrName>
                                        </p:attrNameLst>
                                      </p:cBhvr>
                                      <p:to>
                                        <p:strVal val="visible"/>
                                      </p:to>
                                    </p:set>
                                    <p:anim calcmode="lin" valueType="num">
                                      <p:cBhvr>
                                        <p:cTn id="31" dur="1000" fill="hold"/>
                                        <p:tgtEl>
                                          <p:spTgt spid="167"/>
                                        </p:tgtEl>
                                        <p:attrNameLst>
                                          <p:attrName>ppt_w</p:attrName>
                                        </p:attrNameLst>
                                      </p:cBhvr>
                                      <p:tavLst>
                                        <p:tav tm="0">
                                          <p:val>
                                            <p:fltVal val="0"/>
                                          </p:val>
                                        </p:tav>
                                        <p:tav tm="100000">
                                          <p:val>
                                            <p:strVal val="#ppt_w"/>
                                          </p:val>
                                        </p:tav>
                                      </p:tavLst>
                                    </p:anim>
                                    <p:anim calcmode="lin" valueType="num">
                                      <p:cBhvr>
                                        <p:cTn id="32" dur="1000" fill="hold"/>
                                        <p:tgtEl>
                                          <p:spTgt spid="167"/>
                                        </p:tgtEl>
                                        <p:attrNameLst>
                                          <p:attrName>ppt_h</p:attrName>
                                        </p:attrNameLst>
                                      </p:cBhvr>
                                      <p:tavLst>
                                        <p:tav tm="0">
                                          <p:val>
                                            <p:fltVal val="0"/>
                                          </p:val>
                                        </p:tav>
                                        <p:tav tm="100000">
                                          <p:val>
                                            <p:strVal val="#ppt_h"/>
                                          </p:val>
                                        </p:tav>
                                      </p:tavLst>
                                    </p:anim>
                                    <p:animEffect transition="in" filter="fade">
                                      <p:cBhvr>
                                        <p:cTn id="33" dur="1000"/>
                                        <p:tgtEl>
                                          <p:spTgt spid="167"/>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68"/>
                                        </p:tgtEl>
                                        <p:attrNameLst>
                                          <p:attrName>style.visibility</p:attrName>
                                        </p:attrNameLst>
                                      </p:cBhvr>
                                      <p:to>
                                        <p:strVal val="visible"/>
                                      </p:to>
                                    </p:set>
                                    <p:anim calcmode="lin" valueType="num">
                                      <p:cBhvr>
                                        <p:cTn id="36" dur="1000" fill="hold"/>
                                        <p:tgtEl>
                                          <p:spTgt spid="168"/>
                                        </p:tgtEl>
                                        <p:attrNameLst>
                                          <p:attrName>ppt_w</p:attrName>
                                        </p:attrNameLst>
                                      </p:cBhvr>
                                      <p:tavLst>
                                        <p:tav tm="0">
                                          <p:val>
                                            <p:fltVal val="0"/>
                                          </p:val>
                                        </p:tav>
                                        <p:tav tm="100000">
                                          <p:val>
                                            <p:strVal val="#ppt_w"/>
                                          </p:val>
                                        </p:tav>
                                      </p:tavLst>
                                    </p:anim>
                                    <p:anim calcmode="lin" valueType="num">
                                      <p:cBhvr>
                                        <p:cTn id="37" dur="1000" fill="hold"/>
                                        <p:tgtEl>
                                          <p:spTgt spid="168"/>
                                        </p:tgtEl>
                                        <p:attrNameLst>
                                          <p:attrName>ppt_h</p:attrName>
                                        </p:attrNameLst>
                                      </p:cBhvr>
                                      <p:tavLst>
                                        <p:tav tm="0">
                                          <p:val>
                                            <p:fltVal val="0"/>
                                          </p:val>
                                        </p:tav>
                                        <p:tav tm="100000">
                                          <p:val>
                                            <p:strVal val="#ppt_h"/>
                                          </p:val>
                                        </p:tav>
                                      </p:tavLst>
                                    </p:anim>
                                    <p:animEffect transition="in" filter="fade">
                                      <p:cBhvr>
                                        <p:cTn id="38" dur="1000"/>
                                        <p:tgtEl>
                                          <p:spTgt spid="168"/>
                                        </p:tgtEl>
                                      </p:cBhvr>
                                    </p:animEffect>
                                  </p:childTnLst>
                                </p:cTn>
                              </p:par>
                              <p:par>
                                <p:cTn id="39" presetID="53" presetClass="entr" presetSubtype="16" fill="hold" grpId="0" nodeType="withEffect" nodePh="1">
                                  <p:stCondLst>
                                    <p:cond delay="800"/>
                                  </p:stCondLst>
                                  <p:endCondLst>
                                    <p:cond evt="begin" delay="0">
                                      <p:tn val="39"/>
                                    </p:cond>
                                  </p:endCondLst>
                                  <p:childTnLst>
                                    <p:set>
                                      <p:cBhvr>
                                        <p:cTn id="40" dur="1" fill="hold">
                                          <p:stCondLst>
                                            <p:cond delay="0"/>
                                          </p:stCondLst>
                                        </p:cTn>
                                        <p:tgtEl>
                                          <p:spTgt spid="169"/>
                                        </p:tgtEl>
                                        <p:attrNameLst>
                                          <p:attrName>style.visibility</p:attrName>
                                        </p:attrNameLst>
                                      </p:cBhvr>
                                      <p:to>
                                        <p:strVal val="visible"/>
                                      </p:to>
                                    </p:set>
                                    <p:anim calcmode="lin" valueType="num">
                                      <p:cBhvr>
                                        <p:cTn id="41" dur="1000" fill="hold"/>
                                        <p:tgtEl>
                                          <p:spTgt spid="169"/>
                                        </p:tgtEl>
                                        <p:attrNameLst>
                                          <p:attrName>ppt_w</p:attrName>
                                        </p:attrNameLst>
                                      </p:cBhvr>
                                      <p:tavLst>
                                        <p:tav tm="0">
                                          <p:val>
                                            <p:fltVal val="0"/>
                                          </p:val>
                                        </p:tav>
                                        <p:tav tm="100000">
                                          <p:val>
                                            <p:strVal val="#ppt_w"/>
                                          </p:val>
                                        </p:tav>
                                      </p:tavLst>
                                    </p:anim>
                                    <p:anim calcmode="lin" valueType="num">
                                      <p:cBhvr>
                                        <p:cTn id="42" dur="1000" fill="hold"/>
                                        <p:tgtEl>
                                          <p:spTgt spid="169"/>
                                        </p:tgtEl>
                                        <p:attrNameLst>
                                          <p:attrName>ppt_h</p:attrName>
                                        </p:attrNameLst>
                                      </p:cBhvr>
                                      <p:tavLst>
                                        <p:tav tm="0">
                                          <p:val>
                                            <p:fltVal val="0"/>
                                          </p:val>
                                        </p:tav>
                                        <p:tav tm="100000">
                                          <p:val>
                                            <p:strVal val="#ppt_h"/>
                                          </p:val>
                                        </p:tav>
                                      </p:tavLst>
                                    </p:anim>
                                    <p:animEffect transition="in" filter="fade">
                                      <p:cBhvr>
                                        <p:cTn id="43" dur="1000"/>
                                        <p:tgtEl>
                                          <p:spTgt spid="169"/>
                                        </p:tgtEl>
                                      </p:cBhvr>
                                    </p:animEffect>
                                  </p:childTnLst>
                                </p:cTn>
                              </p:par>
                            </p:childTnLst>
                          </p:cTn>
                        </p:par>
                        <p:par>
                          <p:cTn id="44" fill="hold">
                            <p:stCondLst>
                              <p:cond delay="1800"/>
                            </p:stCondLst>
                            <p:childTnLst>
                              <p:par>
                                <p:cTn id="45" presetID="42" presetClass="entr" presetSubtype="0" fill="hold" grpId="0" nodeType="afterEffect">
                                  <p:stCondLst>
                                    <p:cond delay="0"/>
                                  </p:stCondLst>
                                  <p:childTnLst>
                                    <p:set>
                                      <p:cBhvr>
                                        <p:cTn id="46" dur="1" fill="hold">
                                          <p:stCondLst>
                                            <p:cond delay="0"/>
                                          </p:stCondLst>
                                        </p:cTn>
                                        <p:tgtEl>
                                          <p:spTgt spid="170">
                                            <p:txEl>
                                              <p:pRg st="0" end="0"/>
                                            </p:txEl>
                                          </p:spTgt>
                                        </p:tgtEl>
                                        <p:attrNameLst>
                                          <p:attrName>style.visibility</p:attrName>
                                        </p:attrNameLst>
                                      </p:cBhvr>
                                      <p:to>
                                        <p:strVal val="visible"/>
                                      </p:to>
                                    </p:set>
                                    <p:animEffect transition="in" filter="fade">
                                      <p:cBhvr>
                                        <p:cTn id="47" dur="500"/>
                                        <p:tgtEl>
                                          <p:spTgt spid="170">
                                            <p:txEl>
                                              <p:pRg st="0" end="0"/>
                                            </p:txEl>
                                          </p:spTgt>
                                        </p:tgtEl>
                                      </p:cBhvr>
                                    </p:animEffect>
                                    <p:anim calcmode="lin" valueType="num">
                                      <p:cBhvr>
                                        <p:cTn id="48"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170">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171">
                                            <p:txEl>
                                              <p:pRg st="0" end="0"/>
                                            </p:txEl>
                                          </p:spTgt>
                                        </p:tgtEl>
                                        <p:attrNameLst>
                                          <p:attrName>style.visibility</p:attrName>
                                        </p:attrNameLst>
                                      </p:cBhvr>
                                      <p:to>
                                        <p:strVal val="visible"/>
                                      </p:to>
                                    </p:set>
                                    <p:animEffect transition="in" filter="fade">
                                      <p:cBhvr>
                                        <p:cTn id="52" dur="500"/>
                                        <p:tgtEl>
                                          <p:spTgt spid="171">
                                            <p:txEl>
                                              <p:pRg st="0" end="0"/>
                                            </p:txEl>
                                          </p:spTgt>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172">
                                            <p:txEl>
                                              <p:pRg st="0" end="0"/>
                                            </p:txEl>
                                          </p:spTgt>
                                        </p:tgtEl>
                                        <p:attrNameLst>
                                          <p:attrName>style.visibility</p:attrName>
                                        </p:attrNameLst>
                                      </p:cBhvr>
                                      <p:to>
                                        <p:strVal val="visible"/>
                                      </p:to>
                                    </p:set>
                                    <p:animEffect transition="in" filter="fade">
                                      <p:cBhvr>
                                        <p:cTn id="55" dur="500"/>
                                        <p:tgtEl>
                                          <p:spTgt spid="172">
                                            <p:txEl>
                                              <p:pRg st="0" end="0"/>
                                            </p:txEl>
                                          </p:spTgt>
                                        </p:tgtEl>
                                      </p:cBhvr>
                                    </p:animEffect>
                                  </p:childTnLst>
                                </p:cTn>
                              </p:par>
                            </p:childTnLst>
                          </p:cTn>
                        </p:par>
                        <p:par>
                          <p:cTn id="56" fill="hold">
                            <p:stCondLst>
                              <p:cond delay="3100"/>
                            </p:stCondLst>
                            <p:childTnLst>
                              <p:par>
                                <p:cTn id="57" presetID="42" presetClass="entr" presetSubtype="0" fill="hold" grpId="0" nodeType="afterEffect">
                                  <p:stCondLst>
                                    <p:cond delay="0"/>
                                  </p:stCondLst>
                                  <p:childTnLst>
                                    <p:set>
                                      <p:cBhvr>
                                        <p:cTn id="58" dur="1" fill="hold">
                                          <p:stCondLst>
                                            <p:cond delay="0"/>
                                          </p:stCondLst>
                                        </p:cTn>
                                        <p:tgtEl>
                                          <p:spTgt spid="173">
                                            <p:txEl>
                                              <p:pRg st="0" end="0"/>
                                            </p:txEl>
                                          </p:spTgt>
                                        </p:tgtEl>
                                        <p:attrNameLst>
                                          <p:attrName>style.visibility</p:attrName>
                                        </p:attrNameLst>
                                      </p:cBhvr>
                                      <p:to>
                                        <p:strVal val="visible"/>
                                      </p:to>
                                    </p:set>
                                    <p:animEffect transition="in" filter="fade">
                                      <p:cBhvr>
                                        <p:cTn id="59" dur="500"/>
                                        <p:tgtEl>
                                          <p:spTgt spid="173">
                                            <p:txEl>
                                              <p:pRg st="0" end="0"/>
                                            </p:txEl>
                                          </p:spTgt>
                                        </p:tgtEl>
                                      </p:cBhvr>
                                    </p:animEffect>
                                    <p:anim calcmode="lin" valueType="num">
                                      <p:cBhvr>
                                        <p:cTn id="60"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p:cTn id="61" dur="500" fill="hold"/>
                                        <p:tgtEl>
                                          <p:spTgt spid="173">
                                            <p:txEl>
                                              <p:pRg st="0" end="0"/>
                                            </p:txEl>
                                          </p:spTgt>
                                        </p:tgtEl>
                                        <p:attrNameLst>
                                          <p:attrName>ppt_y</p:attrName>
                                        </p:attrNameLst>
                                      </p:cBhvr>
                                      <p:tavLst>
                                        <p:tav tm="0">
                                          <p:val>
                                            <p:strVal val="#ppt_y+.1"/>
                                          </p:val>
                                        </p:tav>
                                        <p:tav tm="100000">
                                          <p:val>
                                            <p:strVal val="#ppt_y"/>
                                          </p:val>
                                        </p:tav>
                                      </p:tavLst>
                                    </p:anim>
                                  </p:childTnLst>
                                </p:cTn>
                              </p:par>
                              <p:par>
                                <p:cTn id="62" presetID="10" presetClass="entr" presetSubtype="0" fill="hold" grpId="0" nodeType="withEffect">
                                  <p:stCondLst>
                                    <p:cond delay="800"/>
                                  </p:stCondLst>
                                  <p:childTnLst>
                                    <p:set>
                                      <p:cBhvr>
                                        <p:cTn id="63" dur="1" fill="hold">
                                          <p:stCondLst>
                                            <p:cond delay="0"/>
                                          </p:stCondLst>
                                        </p:cTn>
                                        <p:tgtEl>
                                          <p:spTgt spid="174">
                                            <p:txEl>
                                              <p:pRg st="0" end="0"/>
                                            </p:txEl>
                                          </p:spTgt>
                                        </p:tgtEl>
                                        <p:attrNameLst>
                                          <p:attrName>style.visibility</p:attrName>
                                        </p:attrNameLst>
                                      </p:cBhvr>
                                      <p:to>
                                        <p:strVal val="visible"/>
                                      </p:to>
                                    </p:set>
                                    <p:animEffect transition="in" filter="fade">
                                      <p:cBhvr>
                                        <p:cTn id="64" dur="500"/>
                                        <p:tgtEl>
                                          <p:spTgt spid="174">
                                            <p:txEl>
                                              <p:pRg st="0" end="0"/>
                                            </p:txEl>
                                          </p:spTgt>
                                        </p:tgtEl>
                                      </p:cBhvr>
                                    </p:animEffect>
                                  </p:childTnLst>
                                </p:cTn>
                              </p:par>
                              <p:par>
                                <p:cTn id="65" presetID="10" presetClass="entr" presetSubtype="0" fill="hold" grpId="0" nodeType="withEffect">
                                  <p:stCondLst>
                                    <p:cond delay="800"/>
                                  </p:stCondLst>
                                  <p:childTnLst>
                                    <p:set>
                                      <p:cBhvr>
                                        <p:cTn id="66" dur="1" fill="hold">
                                          <p:stCondLst>
                                            <p:cond delay="0"/>
                                          </p:stCondLst>
                                        </p:cTn>
                                        <p:tgtEl>
                                          <p:spTgt spid="175">
                                            <p:txEl>
                                              <p:pRg st="0" end="0"/>
                                            </p:txEl>
                                          </p:spTgt>
                                        </p:tgtEl>
                                        <p:attrNameLst>
                                          <p:attrName>style.visibility</p:attrName>
                                        </p:attrNameLst>
                                      </p:cBhvr>
                                      <p:to>
                                        <p:strVal val="visible"/>
                                      </p:to>
                                    </p:set>
                                    <p:animEffect transition="in" filter="fade">
                                      <p:cBhvr>
                                        <p:cTn id="67" dur="500"/>
                                        <p:tgtEl>
                                          <p:spTgt spid="175">
                                            <p:txEl>
                                              <p:pRg st="0" end="0"/>
                                            </p:txEl>
                                          </p:spTgt>
                                        </p:tgtEl>
                                      </p:cBhvr>
                                    </p:animEffect>
                                  </p:childTnLst>
                                </p:cTn>
                              </p:par>
                            </p:childTnLst>
                          </p:cTn>
                        </p:par>
                        <p:par>
                          <p:cTn id="68" fill="hold">
                            <p:stCondLst>
                              <p:cond delay="4400"/>
                            </p:stCondLst>
                            <p:childTnLst>
                              <p:par>
                                <p:cTn id="69" presetID="42" presetClass="entr" presetSubtype="0" fill="hold" grpId="0" nodeType="afterEffect">
                                  <p:stCondLst>
                                    <p:cond delay="0"/>
                                  </p:stCondLst>
                                  <p:childTnLst>
                                    <p:set>
                                      <p:cBhvr>
                                        <p:cTn id="70" dur="1" fill="hold">
                                          <p:stCondLst>
                                            <p:cond delay="0"/>
                                          </p:stCondLst>
                                        </p:cTn>
                                        <p:tgtEl>
                                          <p:spTgt spid="176">
                                            <p:txEl>
                                              <p:pRg st="0" end="0"/>
                                            </p:txEl>
                                          </p:spTgt>
                                        </p:tgtEl>
                                        <p:attrNameLst>
                                          <p:attrName>style.visibility</p:attrName>
                                        </p:attrNameLst>
                                      </p:cBhvr>
                                      <p:to>
                                        <p:strVal val="visible"/>
                                      </p:to>
                                    </p:set>
                                    <p:animEffect transition="in" filter="fade">
                                      <p:cBhvr>
                                        <p:cTn id="71" dur="500"/>
                                        <p:tgtEl>
                                          <p:spTgt spid="176">
                                            <p:txEl>
                                              <p:pRg st="0" end="0"/>
                                            </p:txEl>
                                          </p:spTgt>
                                        </p:tgtEl>
                                      </p:cBhvr>
                                    </p:animEffect>
                                    <p:anim calcmode="lin" valueType="num">
                                      <p:cBhvr>
                                        <p:cTn id="72" dur="500" fill="hold"/>
                                        <p:tgtEl>
                                          <p:spTgt spid="176">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176">
                                            <p:txEl>
                                              <p:pRg st="0" end="0"/>
                                            </p:txEl>
                                          </p:spTgt>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800"/>
                                  </p:stCondLst>
                                  <p:childTnLst>
                                    <p:set>
                                      <p:cBhvr>
                                        <p:cTn id="75" dur="1" fill="hold">
                                          <p:stCondLst>
                                            <p:cond delay="0"/>
                                          </p:stCondLst>
                                        </p:cTn>
                                        <p:tgtEl>
                                          <p:spTgt spid="177">
                                            <p:txEl>
                                              <p:pRg st="0" end="0"/>
                                            </p:txEl>
                                          </p:spTgt>
                                        </p:tgtEl>
                                        <p:attrNameLst>
                                          <p:attrName>style.visibility</p:attrName>
                                        </p:attrNameLst>
                                      </p:cBhvr>
                                      <p:to>
                                        <p:strVal val="visible"/>
                                      </p:to>
                                    </p:set>
                                    <p:animEffect transition="in" filter="fade">
                                      <p:cBhvr>
                                        <p:cTn id="76" dur="500"/>
                                        <p:tgtEl>
                                          <p:spTgt spid="177">
                                            <p:txEl>
                                              <p:pRg st="0" end="0"/>
                                            </p:txEl>
                                          </p:spTgt>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78">
                                            <p:txEl>
                                              <p:pRg st="0" end="0"/>
                                            </p:txEl>
                                          </p:spTgt>
                                        </p:tgtEl>
                                        <p:attrNameLst>
                                          <p:attrName>style.visibility</p:attrName>
                                        </p:attrNameLst>
                                      </p:cBhvr>
                                      <p:to>
                                        <p:strVal val="visible"/>
                                      </p:to>
                                    </p:set>
                                    <p:animEffect transition="in" filter="fade">
                                      <p:cBhvr>
                                        <p:cTn id="79" dur="500"/>
                                        <p:tgtEl>
                                          <p:spTgt spid="178">
                                            <p:txEl>
                                              <p:pRg st="0" end="0"/>
                                            </p:txEl>
                                          </p:spTgt>
                                        </p:tgtEl>
                                      </p:cBhvr>
                                    </p:animEffect>
                                  </p:childTnLst>
                                </p:cTn>
                              </p:par>
                            </p:childTnLst>
                          </p:cTn>
                        </p:par>
                        <p:par>
                          <p:cTn id="80" fill="hold">
                            <p:stCondLst>
                              <p:cond delay="5700"/>
                            </p:stCondLst>
                            <p:childTnLst>
                              <p:par>
                                <p:cTn id="81" presetID="42" presetClass="entr" presetSubtype="0" fill="hold" grpId="0" nodeType="afterEffect">
                                  <p:stCondLst>
                                    <p:cond delay="0"/>
                                  </p:stCondLst>
                                  <p:childTnLst>
                                    <p:set>
                                      <p:cBhvr>
                                        <p:cTn id="82" dur="1" fill="hold">
                                          <p:stCondLst>
                                            <p:cond delay="0"/>
                                          </p:stCondLst>
                                        </p:cTn>
                                        <p:tgtEl>
                                          <p:spTgt spid="179">
                                            <p:txEl>
                                              <p:pRg st="0" end="0"/>
                                            </p:txEl>
                                          </p:spTgt>
                                        </p:tgtEl>
                                        <p:attrNameLst>
                                          <p:attrName>style.visibility</p:attrName>
                                        </p:attrNameLst>
                                      </p:cBhvr>
                                      <p:to>
                                        <p:strVal val="visible"/>
                                      </p:to>
                                    </p:set>
                                    <p:animEffect transition="in" filter="fade">
                                      <p:cBhvr>
                                        <p:cTn id="83" dur="500"/>
                                        <p:tgtEl>
                                          <p:spTgt spid="179">
                                            <p:txEl>
                                              <p:pRg st="0" end="0"/>
                                            </p:txEl>
                                          </p:spTgt>
                                        </p:tgtEl>
                                      </p:cBhvr>
                                    </p:animEffect>
                                    <p:anim calcmode="lin" valueType="num">
                                      <p:cBhvr>
                                        <p:cTn id="84" dur="500" fill="hold"/>
                                        <p:tgtEl>
                                          <p:spTgt spid="17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17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180">
                                            <p:txEl>
                                              <p:pRg st="0" end="0"/>
                                            </p:txEl>
                                          </p:spTgt>
                                        </p:tgtEl>
                                        <p:attrNameLst>
                                          <p:attrName>style.visibility</p:attrName>
                                        </p:attrNameLst>
                                      </p:cBhvr>
                                      <p:to>
                                        <p:strVal val="visible"/>
                                      </p:to>
                                    </p:set>
                                    <p:animEffect transition="in" filter="fade">
                                      <p:cBhvr>
                                        <p:cTn id="88" dur="500"/>
                                        <p:tgtEl>
                                          <p:spTgt spid="180">
                                            <p:txEl>
                                              <p:pRg st="0" end="0"/>
                                            </p:txEl>
                                          </p:spTgt>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81">
                                            <p:txEl>
                                              <p:pRg st="0" end="0"/>
                                            </p:txEl>
                                          </p:spTgt>
                                        </p:tgtEl>
                                        <p:attrNameLst>
                                          <p:attrName>style.visibility</p:attrName>
                                        </p:attrNameLst>
                                      </p:cBhvr>
                                      <p:to>
                                        <p:strVal val="visible"/>
                                      </p:to>
                                    </p:set>
                                    <p:animEffect transition="in" filter="fade">
                                      <p:cBhvr>
                                        <p:cTn id="91" dur="500"/>
                                        <p:tgtEl>
                                          <p:spTgt spid="181">
                                            <p:txEl>
                                              <p:pRg st="0" end="0"/>
                                            </p:txEl>
                                          </p:spTgt>
                                        </p:tgtEl>
                                      </p:cBhvr>
                                    </p:animEffect>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182">
                                            <p:txEl>
                                              <p:pRg st="0" end="0"/>
                                            </p:txEl>
                                          </p:spTgt>
                                        </p:tgtEl>
                                        <p:attrNameLst>
                                          <p:attrName>style.visibility</p:attrName>
                                        </p:attrNameLst>
                                      </p:cBhvr>
                                      <p:to>
                                        <p:strVal val="visible"/>
                                      </p:to>
                                    </p:set>
                                    <p:animEffect transition="in" filter="fade">
                                      <p:cBhvr>
                                        <p:cTn id="95" dur="500"/>
                                        <p:tgtEl>
                                          <p:spTgt spid="182">
                                            <p:txEl>
                                              <p:pRg st="0" end="0"/>
                                            </p:txEl>
                                          </p:spTgt>
                                        </p:tgtEl>
                                      </p:cBhvr>
                                    </p:animEffect>
                                    <p:anim calcmode="lin" valueType="num">
                                      <p:cBhvr>
                                        <p:cTn id="96" dur="5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82">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183">
                                            <p:txEl>
                                              <p:pRg st="0" end="0"/>
                                            </p:txEl>
                                          </p:spTgt>
                                        </p:tgtEl>
                                        <p:attrNameLst>
                                          <p:attrName>style.visibility</p:attrName>
                                        </p:attrNameLst>
                                      </p:cBhvr>
                                      <p:to>
                                        <p:strVal val="visible"/>
                                      </p:to>
                                    </p:set>
                                    <p:animEffect transition="in" filter="fade">
                                      <p:cBhvr>
                                        <p:cTn id="100" dur="500"/>
                                        <p:tgtEl>
                                          <p:spTgt spid="183">
                                            <p:txEl>
                                              <p:pRg st="0" end="0"/>
                                            </p:txEl>
                                          </p:spTgt>
                                        </p:tgtEl>
                                      </p:cBhvr>
                                    </p:animEffect>
                                  </p:childTnLst>
                                </p:cTn>
                              </p:par>
                              <p:par>
                                <p:cTn id="101" presetID="10" presetClass="entr" presetSubtype="0" fill="hold" grpId="0" nodeType="withEffect">
                                  <p:stCondLst>
                                    <p:cond delay="800"/>
                                  </p:stCondLst>
                                  <p:childTnLst>
                                    <p:set>
                                      <p:cBhvr>
                                        <p:cTn id="102" dur="1" fill="hold">
                                          <p:stCondLst>
                                            <p:cond delay="0"/>
                                          </p:stCondLst>
                                        </p:cTn>
                                        <p:tgtEl>
                                          <p:spTgt spid="184">
                                            <p:txEl>
                                              <p:pRg st="0" end="0"/>
                                            </p:txEl>
                                          </p:spTgt>
                                        </p:tgtEl>
                                        <p:attrNameLst>
                                          <p:attrName>style.visibility</p:attrName>
                                        </p:attrNameLst>
                                      </p:cBhvr>
                                      <p:to>
                                        <p:strVal val="visible"/>
                                      </p:to>
                                    </p:set>
                                    <p:animEffect transition="in" filter="fade">
                                      <p:cBhvr>
                                        <p:cTn id="103" dur="500"/>
                                        <p:tgtEl>
                                          <p:spTgt spid="184">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185">
                                            <p:txEl>
                                              <p:pRg st="0" end="0"/>
                                            </p:txEl>
                                          </p:spTgt>
                                        </p:tgtEl>
                                        <p:attrNameLst>
                                          <p:attrName>style.visibility</p:attrName>
                                        </p:attrNameLst>
                                      </p:cBhvr>
                                      <p:to>
                                        <p:strVal val="visible"/>
                                      </p:to>
                                    </p:set>
                                    <p:animEffect transition="in" filter="fade">
                                      <p:cBhvr>
                                        <p:cTn id="106" dur="400"/>
                                        <p:tgtEl>
                                          <p:spTgt spid="185">
                                            <p:txEl>
                                              <p:pRg st="0" end="0"/>
                                            </p:txEl>
                                          </p:spTgt>
                                        </p:tgtEl>
                                      </p:cBhvr>
                                    </p:animEffect>
                                    <p:anim calcmode="lin" valueType="num">
                                      <p:cBhvr>
                                        <p:cTn id="107" dur="400" fill="hold"/>
                                        <p:tgtEl>
                                          <p:spTgt spid="185">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185">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186">
                                            <p:txEl>
                                              <p:pRg st="0" end="0"/>
                                            </p:txEl>
                                          </p:spTgt>
                                        </p:tgtEl>
                                        <p:attrNameLst>
                                          <p:attrName>style.visibility</p:attrName>
                                        </p:attrNameLst>
                                      </p:cBhvr>
                                      <p:to>
                                        <p:strVal val="visible"/>
                                      </p:to>
                                    </p:set>
                                    <p:animEffect transition="in" filter="fade">
                                      <p:cBhvr>
                                        <p:cTn id="111" dur="400"/>
                                        <p:tgtEl>
                                          <p:spTgt spid="186">
                                            <p:txEl>
                                              <p:pRg st="0" end="0"/>
                                            </p:txEl>
                                          </p:spTgt>
                                        </p:tgtEl>
                                      </p:cBhvr>
                                    </p:animEffect>
                                    <p:anim calcmode="lin" valueType="num">
                                      <p:cBhvr>
                                        <p:cTn id="112" dur="400" fill="hold"/>
                                        <p:tgtEl>
                                          <p:spTgt spid="186">
                                            <p:txEl>
                                              <p:pRg st="0" end="0"/>
                                            </p:txEl>
                                          </p:spTgt>
                                        </p:tgtEl>
                                        <p:attrNameLst>
                                          <p:attrName>ppt_x</p:attrName>
                                        </p:attrNameLst>
                                      </p:cBhvr>
                                      <p:tavLst>
                                        <p:tav tm="0">
                                          <p:val>
                                            <p:strVal val="#ppt_x"/>
                                          </p:val>
                                        </p:tav>
                                        <p:tav tm="100000">
                                          <p:val>
                                            <p:strVal val="#ppt_x"/>
                                          </p:val>
                                        </p:tav>
                                      </p:tavLst>
                                    </p:anim>
                                    <p:anim calcmode="lin" valueType="num">
                                      <p:cBhvr>
                                        <p:cTn id="113" dur="400" fill="hold"/>
                                        <p:tgtEl>
                                          <p:spTgt spid="186">
                                            <p:txEl>
                                              <p:pRg st="0" end="0"/>
                                            </p:tx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200"/>
                                  </p:stCondLst>
                                  <p:childTnLst>
                                    <p:set>
                                      <p:cBhvr>
                                        <p:cTn id="115" dur="1" fill="hold">
                                          <p:stCondLst>
                                            <p:cond delay="0"/>
                                          </p:stCondLst>
                                        </p:cTn>
                                        <p:tgtEl>
                                          <p:spTgt spid="187">
                                            <p:txEl>
                                              <p:pRg st="0" end="0"/>
                                            </p:txEl>
                                          </p:spTgt>
                                        </p:tgtEl>
                                        <p:attrNameLst>
                                          <p:attrName>style.visibility</p:attrName>
                                        </p:attrNameLst>
                                      </p:cBhvr>
                                      <p:to>
                                        <p:strVal val="visible"/>
                                      </p:to>
                                    </p:set>
                                    <p:animEffect transition="in" filter="fade">
                                      <p:cBhvr>
                                        <p:cTn id="116" dur="400"/>
                                        <p:tgtEl>
                                          <p:spTgt spid="187">
                                            <p:txEl>
                                              <p:pRg st="0" end="0"/>
                                            </p:txEl>
                                          </p:spTgt>
                                        </p:tgtEl>
                                      </p:cBhvr>
                                    </p:animEffect>
                                    <p:anim calcmode="lin" valueType="num">
                                      <p:cBhvr>
                                        <p:cTn id="117" dur="400" fill="hold"/>
                                        <p:tgtEl>
                                          <p:spTgt spid="187">
                                            <p:txEl>
                                              <p:pRg st="0" end="0"/>
                                            </p:txEl>
                                          </p:spTgt>
                                        </p:tgtEl>
                                        <p:attrNameLst>
                                          <p:attrName>ppt_x</p:attrName>
                                        </p:attrNameLst>
                                      </p:cBhvr>
                                      <p:tavLst>
                                        <p:tav tm="0">
                                          <p:val>
                                            <p:strVal val="#ppt_x"/>
                                          </p:val>
                                        </p:tav>
                                        <p:tav tm="100000">
                                          <p:val>
                                            <p:strVal val="#ppt_x"/>
                                          </p:val>
                                        </p:tav>
                                      </p:tavLst>
                                    </p:anim>
                                    <p:anim calcmode="lin" valueType="num">
                                      <p:cBhvr>
                                        <p:cTn id="118" dur="400" fill="hold"/>
                                        <p:tgtEl>
                                          <p:spTgt spid="187">
                                            <p:txEl>
                                              <p:pRg st="0" end="0"/>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200"/>
                                  </p:stCondLst>
                                  <p:childTnLst>
                                    <p:set>
                                      <p:cBhvr>
                                        <p:cTn id="120" dur="1" fill="hold">
                                          <p:stCondLst>
                                            <p:cond delay="0"/>
                                          </p:stCondLst>
                                        </p:cTn>
                                        <p:tgtEl>
                                          <p:spTgt spid="188">
                                            <p:txEl>
                                              <p:pRg st="0" end="0"/>
                                            </p:txEl>
                                          </p:spTgt>
                                        </p:tgtEl>
                                        <p:attrNameLst>
                                          <p:attrName>style.visibility</p:attrName>
                                        </p:attrNameLst>
                                      </p:cBhvr>
                                      <p:to>
                                        <p:strVal val="visible"/>
                                      </p:to>
                                    </p:set>
                                    <p:animEffect transition="in" filter="fade">
                                      <p:cBhvr>
                                        <p:cTn id="121" dur="400"/>
                                        <p:tgtEl>
                                          <p:spTgt spid="188">
                                            <p:txEl>
                                              <p:pRg st="0" end="0"/>
                                            </p:txEl>
                                          </p:spTgt>
                                        </p:tgtEl>
                                      </p:cBhvr>
                                    </p:animEffect>
                                    <p:anim calcmode="lin" valueType="num">
                                      <p:cBhvr>
                                        <p:cTn id="122" dur="400" fill="hold"/>
                                        <p:tgtEl>
                                          <p:spTgt spid="188">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188">
                                            <p:txEl>
                                              <p:pRg st="0" end="0"/>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200"/>
                                  </p:stCondLst>
                                  <p:childTnLst>
                                    <p:set>
                                      <p:cBhvr>
                                        <p:cTn id="125" dur="1" fill="hold">
                                          <p:stCondLst>
                                            <p:cond delay="0"/>
                                          </p:stCondLst>
                                        </p:cTn>
                                        <p:tgtEl>
                                          <p:spTgt spid="189">
                                            <p:txEl>
                                              <p:pRg st="0" end="0"/>
                                            </p:txEl>
                                          </p:spTgt>
                                        </p:tgtEl>
                                        <p:attrNameLst>
                                          <p:attrName>style.visibility</p:attrName>
                                        </p:attrNameLst>
                                      </p:cBhvr>
                                      <p:to>
                                        <p:strVal val="visible"/>
                                      </p:to>
                                    </p:set>
                                    <p:animEffect transition="in" filter="fade">
                                      <p:cBhvr>
                                        <p:cTn id="126" dur="400"/>
                                        <p:tgtEl>
                                          <p:spTgt spid="189">
                                            <p:txEl>
                                              <p:pRg st="0" end="0"/>
                                            </p:txEl>
                                          </p:spTgt>
                                        </p:tgtEl>
                                      </p:cBhvr>
                                    </p:animEffect>
                                    <p:anim calcmode="lin" valueType="num">
                                      <p:cBhvr>
                                        <p:cTn id="127" dur="400" fill="hold"/>
                                        <p:tgtEl>
                                          <p:spTgt spid="189">
                                            <p:txEl>
                                              <p:pRg st="0" end="0"/>
                                            </p:txEl>
                                          </p:spTgt>
                                        </p:tgtEl>
                                        <p:attrNameLst>
                                          <p:attrName>ppt_x</p:attrName>
                                        </p:attrNameLst>
                                      </p:cBhvr>
                                      <p:tavLst>
                                        <p:tav tm="0">
                                          <p:val>
                                            <p:strVal val="#ppt_x"/>
                                          </p:val>
                                        </p:tav>
                                        <p:tav tm="100000">
                                          <p:val>
                                            <p:strVal val="#ppt_x"/>
                                          </p:val>
                                        </p:tav>
                                      </p:tavLst>
                                    </p:anim>
                                    <p:anim calcmode="lin" valueType="num">
                                      <p:cBhvr>
                                        <p:cTn id="128" dur="400" fill="hold"/>
                                        <p:tgtEl>
                                          <p:spTgt spid="189">
                                            <p:txEl>
                                              <p:pRg st="0" end="0"/>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200"/>
                                  </p:stCondLst>
                                  <p:childTnLst>
                                    <p:set>
                                      <p:cBhvr>
                                        <p:cTn id="130" dur="1" fill="hold">
                                          <p:stCondLst>
                                            <p:cond delay="0"/>
                                          </p:stCondLst>
                                        </p:cTn>
                                        <p:tgtEl>
                                          <p:spTgt spid="190">
                                            <p:txEl>
                                              <p:pRg st="0" end="0"/>
                                            </p:txEl>
                                          </p:spTgt>
                                        </p:tgtEl>
                                        <p:attrNameLst>
                                          <p:attrName>style.visibility</p:attrName>
                                        </p:attrNameLst>
                                      </p:cBhvr>
                                      <p:to>
                                        <p:strVal val="visible"/>
                                      </p:to>
                                    </p:set>
                                    <p:animEffect transition="in" filter="fade">
                                      <p:cBhvr>
                                        <p:cTn id="131" dur="400"/>
                                        <p:tgtEl>
                                          <p:spTgt spid="190">
                                            <p:txEl>
                                              <p:pRg st="0" end="0"/>
                                            </p:txEl>
                                          </p:spTgt>
                                        </p:tgtEl>
                                      </p:cBhvr>
                                    </p:animEffect>
                                    <p:anim calcmode="lin" valueType="num">
                                      <p:cBhvr>
                                        <p:cTn id="132" dur="4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33" dur="400" fill="hold"/>
                                        <p:tgtEl>
                                          <p:spTgt spid="190">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200"/>
                                  </p:stCondLst>
                                  <p:childTnLst>
                                    <p:set>
                                      <p:cBhvr>
                                        <p:cTn id="135" dur="1" fill="hold">
                                          <p:stCondLst>
                                            <p:cond delay="0"/>
                                          </p:stCondLst>
                                        </p:cTn>
                                        <p:tgtEl>
                                          <p:spTgt spid="191">
                                            <p:txEl>
                                              <p:pRg st="0" end="0"/>
                                            </p:txEl>
                                          </p:spTgt>
                                        </p:tgtEl>
                                        <p:attrNameLst>
                                          <p:attrName>style.visibility</p:attrName>
                                        </p:attrNameLst>
                                      </p:cBhvr>
                                      <p:to>
                                        <p:strVal val="visible"/>
                                      </p:to>
                                    </p:set>
                                    <p:animEffect transition="in" filter="fade">
                                      <p:cBhvr>
                                        <p:cTn id="136" dur="400"/>
                                        <p:tgtEl>
                                          <p:spTgt spid="191">
                                            <p:txEl>
                                              <p:pRg st="0" end="0"/>
                                            </p:txEl>
                                          </p:spTgt>
                                        </p:tgtEl>
                                      </p:cBhvr>
                                    </p:animEffect>
                                    <p:anim calcmode="lin" valueType="num">
                                      <p:cBhvr>
                                        <p:cTn id="137" dur="400" fill="hold"/>
                                        <p:tgtEl>
                                          <p:spTgt spid="191">
                                            <p:txEl>
                                              <p:pRg st="0" end="0"/>
                                            </p:txEl>
                                          </p:spTgt>
                                        </p:tgtEl>
                                        <p:attrNameLst>
                                          <p:attrName>ppt_x</p:attrName>
                                        </p:attrNameLst>
                                      </p:cBhvr>
                                      <p:tavLst>
                                        <p:tav tm="0">
                                          <p:val>
                                            <p:strVal val="#ppt_x"/>
                                          </p:val>
                                        </p:tav>
                                        <p:tav tm="100000">
                                          <p:val>
                                            <p:strVal val="#ppt_x"/>
                                          </p:val>
                                        </p:tav>
                                      </p:tavLst>
                                    </p:anim>
                                    <p:anim calcmode="lin" valueType="num">
                                      <p:cBhvr>
                                        <p:cTn id="138" dur="400" fill="hold"/>
                                        <p:tgtEl>
                                          <p:spTgt spid="191">
                                            <p:txEl>
                                              <p:pRg st="0" end="0"/>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200"/>
                                  </p:stCondLst>
                                  <p:childTnLst>
                                    <p:set>
                                      <p:cBhvr>
                                        <p:cTn id="140" dur="1" fill="hold">
                                          <p:stCondLst>
                                            <p:cond delay="0"/>
                                          </p:stCondLst>
                                        </p:cTn>
                                        <p:tgtEl>
                                          <p:spTgt spid="192">
                                            <p:txEl>
                                              <p:pRg st="0" end="0"/>
                                            </p:txEl>
                                          </p:spTgt>
                                        </p:tgtEl>
                                        <p:attrNameLst>
                                          <p:attrName>style.visibility</p:attrName>
                                        </p:attrNameLst>
                                      </p:cBhvr>
                                      <p:to>
                                        <p:strVal val="visible"/>
                                      </p:to>
                                    </p:set>
                                    <p:animEffect transition="in" filter="fade">
                                      <p:cBhvr>
                                        <p:cTn id="141" dur="400"/>
                                        <p:tgtEl>
                                          <p:spTgt spid="192">
                                            <p:txEl>
                                              <p:pRg st="0" end="0"/>
                                            </p:txEl>
                                          </p:spTgt>
                                        </p:tgtEl>
                                      </p:cBhvr>
                                    </p:animEffect>
                                    <p:anim calcmode="lin" valueType="num">
                                      <p:cBhvr>
                                        <p:cTn id="142" dur="400" fill="hold"/>
                                        <p:tgtEl>
                                          <p:spTgt spid="192">
                                            <p:txEl>
                                              <p:pRg st="0" end="0"/>
                                            </p:txEl>
                                          </p:spTgt>
                                        </p:tgtEl>
                                        <p:attrNameLst>
                                          <p:attrName>ppt_x</p:attrName>
                                        </p:attrNameLst>
                                      </p:cBhvr>
                                      <p:tavLst>
                                        <p:tav tm="0">
                                          <p:val>
                                            <p:strVal val="#ppt_x"/>
                                          </p:val>
                                        </p:tav>
                                        <p:tav tm="100000">
                                          <p:val>
                                            <p:strVal val="#ppt_x"/>
                                          </p:val>
                                        </p:tav>
                                      </p:tavLst>
                                    </p:anim>
                                    <p:anim calcmode="lin" valueType="num">
                                      <p:cBhvr>
                                        <p:cTn id="143" dur="400" fill="hold"/>
                                        <p:tgtEl>
                                          <p:spTgt spid="192">
                                            <p:txEl>
                                              <p:pRg st="0" end="0"/>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200"/>
                                  </p:stCondLst>
                                  <p:childTnLst>
                                    <p:set>
                                      <p:cBhvr>
                                        <p:cTn id="145" dur="1" fill="hold">
                                          <p:stCondLst>
                                            <p:cond delay="0"/>
                                          </p:stCondLst>
                                        </p:cTn>
                                        <p:tgtEl>
                                          <p:spTgt spid="193">
                                            <p:txEl>
                                              <p:pRg st="0" end="0"/>
                                            </p:txEl>
                                          </p:spTgt>
                                        </p:tgtEl>
                                        <p:attrNameLst>
                                          <p:attrName>style.visibility</p:attrName>
                                        </p:attrNameLst>
                                      </p:cBhvr>
                                      <p:to>
                                        <p:strVal val="visible"/>
                                      </p:to>
                                    </p:set>
                                    <p:animEffect transition="in" filter="fade">
                                      <p:cBhvr>
                                        <p:cTn id="146" dur="400"/>
                                        <p:tgtEl>
                                          <p:spTgt spid="193">
                                            <p:txEl>
                                              <p:pRg st="0" end="0"/>
                                            </p:txEl>
                                          </p:spTgt>
                                        </p:tgtEl>
                                      </p:cBhvr>
                                    </p:animEffect>
                                    <p:anim calcmode="lin" valueType="num">
                                      <p:cBhvr>
                                        <p:cTn id="147" dur="400" fill="hold"/>
                                        <p:tgtEl>
                                          <p:spTgt spid="193">
                                            <p:txEl>
                                              <p:pRg st="0" end="0"/>
                                            </p:txEl>
                                          </p:spTgt>
                                        </p:tgtEl>
                                        <p:attrNameLst>
                                          <p:attrName>ppt_x</p:attrName>
                                        </p:attrNameLst>
                                      </p:cBhvr>
                                      <p:tavLst>
                                        <p:tav tm="0">
                                          <p:val>
                                            <p:strVal val="#ppt_x"/>
                                          </p:val>
                                        </p:tav>
                                        <p:tav tm="100000">
                                          <p:val>
                                            <p:strVal val="#ppt_x"/>
                                          </p:val>
                                        </p:tav>
                                      </p:tavLst>
                                    </p:anim>
                                    <p:anim calcmode="lin" valueType="num">
                                      <p:cBhvr>
                                        <p:cTn id="148" dur="400" fill="hold"/>
                                        <p:tgtEl>
                                          <p:spTgt spid="193">
                                            <p:txEl>
                                              <p:pRg st="0" end="0"/>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200"/>
                                  </p:stCondLst>
                                  <p:childTnLst>
                                    <p:set>
                                      <p:cBhvr>
                                        <p:cTn id="150" dur="1" fill="hold">
                                          <p:stCondLst>
                                            <p:cond delay="0"/>
                                          </p:stCondLst>
                                        </p:cTn>
                                        <p:tgtEl>
                                          <p:spTgt spid="194">
                                            <p:txEl>
                                              <p:pRg st="0" end="0"/>
                                            </p:txEl>
                                          </p:spTgt>
                                        </p:tgtEl>
                                        <p:attrNameLst>
                                          <p:attrName>style.visibility</p:attrName>
                                        </p:attrNameLst>
                                      </p:cBhvr>
                                      <p:to>
                                        <p:strVal val="visible"/>
                                      </p:to>
                                    </p:set>
                                    <p:animEffect transition="in" filter="fade">
                                      <p:cBhvr>
                                        <p:cTn id="151" dur="400"/>
                                        <p:tgtEl>
                                          <p:spTgt spid="194">
                                            <p:txEl>
                                              <p:pRg st="0" end="0"/>
                                            </p:txEl>
                                          </p:spTgt>
                                        </p:tgtEl>
                                      </p:cBhvr>
                                    </p:animEffect>
                                    <p:anim calcmode="lin" valueType="num">
                                      <p:cBhvr>
                                        <p:cTn id="152" dur="400" fill="hold"/>
                                        <p:tgtEl>
                                          <p:spTgt spid="194">
                                            <p:txEl>
                                              <p:pRg st="0" end="0"/>
                                            </p:txEl>
                                          </p:spTgt>
                                        </p:tgtEl>
                                        <p:attrNameLst>
                                          <p:attrName>ppt_x</p:attrName>
                                        </p:attrNameLst>
                                      </p:cBhvr>
                                      <p:tavLst>
                                        <p:tav tm="0">
                                          <p:val>
                                            <p:strVal val="#ppt_x"/>
                                          </p:val>
                                        </p:tav>
                                        <p:tav tm="100000">
                                          <p:val>
                                            <p:strVal val="#ppt_x"/>
                                          </p:val>
                                        </p:tav>
                                      </p:tavLst>
                                    </p:anim>
                                    <p:anim calcmode="lin" valueType="num">
                                      <p:cBhvr>
                                        <p:cTn id="153" dur="400" fill="hold"/>
                                        <p:tgtEl>
                                          <p:spTgt spid="194">
                                            <p:txEl>
                                              <p:pRg st="0" end="0"/>
                                            </p:tx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200"/>
                                  </p:stCondLst>
                                  <p:childTnLst>
                                    <p:set>
                                      <p:cBhvr>
                                        <p:cTn id="155" dur="1" fill="hold">
                                          <p:stCondLst>
                                            <p:cond delay="0"/>
                                          </p:stCondLst>
                                        </p:cTn>
                                        <p:tgtEl>
                                          <p:spTgt spid="195">
                                            <p:txEl>
                                              <p:pRg st="0" end="0"/>
                                            </p:txEl>
                                          </p:spTgt>
                                        </p:tgtEl>
                                        <p:attrNameLst>
                                          <p:attrName>style.visibility</p:attrName>
                                        </p:attrNameLst>
                                      </p:cBhvr>
                                      <p:to>
                                        <p:strVal val="visible"/>
                                      </p:to>
                                    </p:set>
                                    <p:animEffect transition="in" filter="fade">
                                      <p:cBhvr>
                                        <p:cTn id="156" dur="400"/>
                                        <p:tgtEl>
                                          <p:spTgt spid="195">
                                            <p:txEl>
                                              <p:pRg st="0" end="0"/>
                                            </p:txEl>
                                          </p:spTgt>
                                        </p:tgtEl>
                                      </p:cBhvr>
                                    </p:animEffect>
                                    <p:anim calcmode="lin" valueType="num">
                                      <p:cBhvr>
                                        <p:cTn id="157" dur="400" fill="hold"/>
                                        <p:tgtEl>
                                          <p:spTgt spid="195">
                                            <p:txEl>
                                              <p:pRg st="0" end="0"/>
                                            </p:txEl>
                                          </p:spTgt>
                                        </p:tgtEl>
                                        <p:attrNameLst>
                                          <p:attrName>ppt_x</p:attrName>
                                        </p:attrNameLst>
                                      </p:cBhvr>
                                      <p:tavLst>
                                        <p:tav tm="0">
                                          <p:val>
                                            <p:strVal val="#ppt_x"/>
                                          </p:val>
                                        </p:tav>
                                        <p:tav tm="100000">
                                          <p:val>
                                            <p:strVal val="#ppt_x"/>
                                          </p:val>
                                        </p:tav>
                                      </p:tavLst>
                                    </p:anim>
                                    <p:anim calcmode="lin" valueType="num">
                                      <p:cBhvr>
                                        <p:cTn id="158" dur="400" fill="hold"/>
                                        <p:tgtEl>
                                          <p:spTgt spid="195">
                                            <p:txEl>
                                              <p:pRg st="0" end="0"/>
                                            </p:tx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200"/>
                                  </p:stCondLst>
                                  <p:childTnLst>
                                    <p:set>
                                      <p:cBhvr>
                                        <p:cTn id="160" dur="1" fill="hold">
                                          <p:stCondLst>
                                            <p:cond delay="0"/>
                                          </p:stCondLst>
                                        </p:cTn>
                                        <p:tgtEl>
                                          <p:spTgt spid="196">
                                            <p:txEl>
                                              <p:pRg st="0" end="0"/>
                                            </p:txEl>
                                          </p:spTgt>
                                        </p:tgtEl>
                                        <p:attrNameLst>
                                          <p:attrName>style.visibility</p:attrName>
                                        </p:attrNameLst>
                                      </p:cBhvr>
                                      <p:to>
                                        <p:strVal val="visible"/>
                                      </p:to>
                                    </p:set>
                                    <p:animEffect transition="in" filter="fade">
                                      <p:cBhvr>
                                        <p:cTn id="161" dur="400"/>
                                        <p:tgtEl>
                                          <p:spTgt spid="196">
                                            <p:txEl>
                                              <p:pRg st="0" end="0"/>
                                            </p:txEl>
                                          </p:spTgt>
                                        </p:tgtEl>
                                      </p:cBhvr>
                                    </p:animEffect>
                                    <p:anim calcmode="lin" valueType="num">
                                      <p:cBhvr>
                                        <p:cTn id="162" dur="4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163" dur="400" fill="hold"/>
                                        <p:tgtEl>
                                          <p:spTgt spid="196">
                                            <p:txEl>
                                              <p:pRg st="0" end="0"/>
                                            </p:tx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200"/>
                                  </p:stCondLst>
                                  <p:childTnLst>
                                    <p:set>
                                      <p:cBhvr>
                                        <p:cTn id="165" dur="1" fill="hold">
                                          <p:stCondLst>
                                            <p:cond delay="0"/>
                                          </p:stCondLst>
                                        </p:cTn>
                                        <p:tgtEl>
                                          <p:spTgt spid="197">
                                            <p:txEl>
                                              <p:pRg st="0" end="0"/>
                                            </p:txEl>
                                          </p:spTgt>
                                        </p:tgtEl>
                                        <p:attrNameLst>
                                          <p:attrName>style.visibility</p:attrName>
                                        </p:attrNameLst>
                                      </p:cBhvr>
                                      <p:to>
                                        <p:strVal val="visible"/>
                                      </p:to>
                                    </p:set>
                                    <p:animEffect transition="in" filter="fade">
                                      <p:cBhvr>
                                        <p:cTn id="166" dur="400"/>
                                        <p:tgtEl>
                                          <p:spTgt spid="197">
                                            <p:txEl>
                                              <p:pRg st="0" end="0"/>
                                            </p:txEl>
                                          </p:spTgt>
                                        </p:tgtEl>
                                      </p:cBhvr>
                                    </p:animEffect>
                                    <p:anim calcmode="lin" valueType="num">
                                      <p:cBhvr>
                                        <p:cTn id="167" dur="400" fill="hold"/>
                                        <p:tgtEl>
                                          <p:spTgt spid="197">
                                            <p:txEl>
                                              <p:pRg st="0" end="0"/>
                                            </p:txEl>
                                          </p:spTgt>
                                        </p:tgtEl>
                                        <p:attrNameLst>
                                          <p:attrName>ppt_x</p:attrName>
                                        </p:attrNameLst>
                                      </p:cBhvr>
                                      <p:tavLst>
                                        <p:tav tm="0">
                                          <p:val>
                                            <p:strVal val="#ppt_x"/>
                                          </p:val>
                                        </p:tav>
                                        <p:tav tm="100000">
                                          <p:val>
                                            <p:strVal val="#ppt_x"/>
                                          </p:val>
                                        </p:tav>
                                      </p:tavLst>
                                    </p:anim>
                                    <p:anim calcmode="lin" valueType="num">
                                      <p:cBhvr>
                                        <p:cTn id="168" dur="400" fill="hold"/>
                                        <p:tgtEl>
                                          <p:spTgt spid="197">
                                            <p:txEl>
                                              <p:pRg st="0" end="0"/>
                                            </p:txEl>
                                          </p:spTgt>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200"/>
                                  </p:stCondLst>
                                  <p:childTnLst>
                                    <p:set>
                                      <p:cBhvr>
                                        <p:cTn id="170" dur="1" fill="hold">
                                          <p:stCondLst>
                                            <p:cond delay="0"/>
                                          </p:stCondLst>
                                        </p:cTn>
                                        <p:tgtEl>
                                          <p:spTgt spid="198">
                                            <p:txEl>
                                              <p:pRg st="0" end="0"/>
                                            </p:txEl>
                                          </p:spTgt>
                                        </p:tgtEl>
                                        <p:attrNameLst>
                                          <p:attrName>style.visibility</p:attrName>
                                        </p:attrNameLst>
                                      </p:cBhvr>
                                      <p:to>
                                        <p:strVal val="visible"/>
                                      </p:to>
                                    </p:set>
                                    <p:animEffect transition="in" filter="fade">
                                      <p:cBhvr>
                                        <p:cTn id="171" dur="400"/>
                                        <p:tgtEl>
                                          <p:spTgt spid="198">
                                            <p:txEl>
                                              <p:pRg st="0" end="0"/>
                                            </p:txEl>
                                          </p:spTgt>
                                        </p:tgtEl>
                                      </p:cBhvr>
                                    </p:animEffect>
                                    <p:anim calcmode="lin" valueType="num">
                                      <p:cBhvr>
                                        <p:cTn id="172" dur="400" fill="hold"/>
                                        <p:tgtEl>
                                          <p:spTgt spid="198">
                                            <p:txEl>
                                              <p:pRg st="0" end="0"/>
                                            </p:txEl>
                                          </p:spTgt>
                                        </p:tgtEl>
                                        <p:attrNameLst>
                                          <p:attrName>ppt_x</p:attrName>
                                        </p:attrNameLst>
                                      </p:cBhvr>
                                      <p:tavLst>
                                        <p:tav tm="0">
                                          <p:val>
                                            <p:strVal val="#ppt_x"/>
                                          </p:val>
                                        </p:tav>
                                        <p:tav tm="100000">
                                          <p:val>
                                            <p:strVal val="#ppt_x"/>
                                          </p:val>
                                        </p:tav>
                                      </p:tavLst>
                                    </p:anim>
                                    <p:anim calcmode="lin" valueType="num">
                                      <p:cBhvr>
                                        <p:cTn id="173" dur="400" fill="hold"/>
                                        <p:tgtEl>
                                          <p:spTgt spid="198">
                                            <p:txEl>
                                              <p:pRg st="0" end="0"/>
                                            </p:txEl>
                                          </p:spTgt>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200"/>
                                  </p:stCondLst>
                                  <p:childTnLst>
                                    <p:set>
                                      <p:cBhvr>
                                        <p:cTn id="175" dur="1" fill="hold">
                                          <p:stCondLst>
                                            <p:cond delay="0"/>
                                          </p:stCondLst>
                                        </p:cTn>
                                        <p:tgtEl>
                                          <p:spTgt spid="199">
                                            <p:txEl>
                                              <p:pRg st="0" end="0"/>
                                            </p:txEl>
                                          </p:spTgt>
                                        </p:tgtEl>
                                        <p:attrNameLst>
                                          <p:attrName>style.visibility</p:attrName>
                                        </p:attrNameLst>
                                      </p:cBhvr>
                                      <p:to>
                                        <p:strVal val="visible"/>
                                      </p:to>
                                    </p:set>
                                    <p:animEffect transition="in" filter="fade">
                                      <p:cBhvr>
                                        <p:cTn id="176" dur="400"/>
                                        <p:tgtEl>
                                          <p:spTgt spid="199">
                                            <p:txEl>
                                              <p:pRg st="0" end="0"/>
                                            </p:txEl>
                                          </p:spTgt>
                                        </p:tgtEl>
                                      </p:cBhvr>
                                    </p:animEffect>
                                    <p:anim calcmode="lin" valueType="num">
                                      <p:cBhvr>
                                        <p:cTn id="177" dur="400" fill="hold"/>
                                        <p:tgtEl>
                                          <p:spTgt spid="199">
                                            <p:txEl>
                                              <p:pRg st="0" end="0"/>
                                            </p:txEl>
                                          </p:spTgt>
                                        </p:tgtEl>
                                        <p:attrNameLst>
                                          <p:attrName>ppt_x</p:attrName>
                                        </p:attrNameLst>
                                      </p:cBhvr>
                                      <p:tavLst>
                                        <p:tav tm="0">
                                          <p:val>
                                            <p:strVal val="#ppt_x"/>
                                          </p:val>
                                        </p:tav>
                                        <p:tav tm="100000">
                                          <p:val>
                                            <p:strVal val="#ppt_x"/>
                                          </p:val>
                                        </p:tav>
                                      </p:tavLst>
                                    </p:anim>
                                    <p:anim calcmode="lin" valueType="num">
                                      <p:cBhvr>
                                        <p:cTn id="178" dur="400" fill="hold"/>
                                        <p:tgtEl>
                                          <p:spTgt spid="199">
                                            <p:txEl>
                                              <p:pRg st="0" end="0"/>
                                            </p:txEl>
                                          </p:spTgt>
                                        </p:tgtEl>
                                        <p:attrNameLst>
                                          <p:attrName>ppt_y</p:attrName>
                                        </p:attrNameLst>
                                      </p:cBhvr>
                                      <p:tavLst>
                                        <p:tav tm="0">
                                          <p:val>
                                            <p:strVal val="#ppt_y+.1"/>
                                          </p:val>
                                        </p:tav>
                                        <p:tav tm="100000">
                                          <p:val>
                                            <p:strVal val="#ppt_y"/>
                                          </p:val>
                                        </p:tav>
                                      </p:tavLst>
                                    </p:anim>
                                  </p:childTnLst>
                                </p:cTn>
                              </p:par>
                            </p:childTnLst>
                          </p:cTn>
                        </p:par>
                        <p:par>
                          <p:cTn id="179" fill="hold">
                            <p:stCondLst>
                              <p:cond delay="8300"/>
                            </p:stCondLst>
                            <p:childTnLst>
                              <p:par>
                                <p:cTn id="180" presetID="2" presetClass="entr" presetSubtype="8" fill="hold" grpId="0" nodeType="afterEffect">
                                  <p:stCondLst>
                                    <p:cond delay="0"/>
                                  </p:stCondLst>
                                  <p:childTnLst>
                                    <p:set>
                                      <p:cBhvr>
                                        <p:cTn id="181" dur="1" fill="hold">
                                          <p:stCondLst>
                                            <p:cond delay="0"/>
                                          </p:stCondLst>
                                        </p:cTn>
                                        <p:tgtEl>
                                          <p:spTgt spid="40"/>
                                        </p:tgtEl>
                                        <p:attrNameLst>
                                          <p:attrName>style.visibility</p:attrName>
                                        </p:attrNameLst>
                                      </p:cBhvr>
                                      <p:to>
                                        <p:strVal val="visible"/>
                                      </p:to>
                                    </p:set>
                                    <p:anim calcmode="lin" valueType="num">
                                      <p:cBhvr additive="base">
                                        <p:cTn id="182" dur="200" fill="hold"/>
                                        <p:tgtEl>
                                          <p:spTgt spid="40"/>
                                        </p:tgtEl>
                                        <p:attrNameLst>
                                          <p:attrName>ppt_x</p:attrName>
                                        </p:attrNameLst>
                                      </p:cBhvr>
                                      <p:tavLst>
                                        <p:tav tm="0">
                                          <p:val>
                                            <p:strVal val="0-#ppt_w/2"/>
                                          </p:val>
                                        </p:tav>
                                        <p:tav tm="100000">
                                          <p:val>
                                            <p:strVal val="#ppt_x"/>
                                          </p:val>
                                        </p:tav>
                                      </p:tavLst>
                                    </p:anim>
                                    <p:anim calcmode="lin" valueType="num">
                                      <p:cBhvr additive="base">
                                        <p:cTn id="183" dur="2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65" grpId="0"/>
      <p:bldP spid="166" grpId="0"/>
      <p:bldP spid="167" grpId="0"/>
      <p:bldP spid="168" grpId="0"/>
      <p:bldP spid="169" grpId="0"/>
      <p:bldP spid="170" grpId="0" build="p">
        <p:tmplLst>
          <p:tmpl lvl="1">
            <p:tnLst>
              <p:par>
                <p:cTn presetID="42" presetClass="entr" presetSubtype="0" fill="hold" nodeType="afterEffect">
                  <p:stCondLst>
                    <p:cond delay="0"/>
                  </p:stCondLst>
                  <p:childTnLst>
                    <p:set>
                      <p:cBhvr>
                        <p:cTn dur="1" fill="hold">
                          <p:stCondLst>
                            <p:cond delay="0"/>
                          </p:stCondLst>
                        </p:cTn>
                        <p:tgtEl>
                          <p:spTgt spid="170"/>
                        </p:tgtEl>
                        <p:attrNameLst>
                          <p:attrName>style.visibility</p:attrName>
                        </p:attrNameLst>
                      </p:cBhvr>
                      <p:to>
                        <p:strVal val="visible"/>
                      </p:to>
                    </p:set>
                    <p:animEffect transition="in" filter="fade">
                      <p:cBhvr>
                        <p:cTn dur="500"/>
                        <p:tgtEl>
                          <p:spTgt spid="170"/>
                        </p:tgtEl>
                      </p:cBhvr>
                    </p:animEffect>
                    <p:anim calcmode="lin" valueType="num">
                      <p:cBhvr>
                        <p:cTn dur="500" fill="hold"/>
                        <p:tgtEl>
                          <p:spTgt spid="170"/>
                        </p:tgtEl>
                        <p:attrNameLst>
                          <p:attrName>ppt_x</p:attrName>
                        </p:attrNameLst>
                      </p:cBhvr>
                      <p:tavLst>
                        <p:tav tm="0">
                          <p:val>
                            <p:strVal val="#ppt_x"/>
                          </p:val>
                        </p:tav>
                        <p:tav tm="100000">
                          <p:val>
                            <p:strVal val="#ppt_x"/>
                          </p:val>
                        </p:tav>
                      </p:tavLst>
                    </p:anim>
                    <p:anim calcmode="lin" valueType="num">
                      <p:cBhvr>
                        <p:cTn dur="5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10" presetClass="entr" presetSubtype="0" fill="hold" nodeType="withEffect">
                  <p:stCondLst>
                    <p:cond delay="800"/>
                  </p:stCondLst>
                  <p:childTnLst>
                    <p:set>
                      <p:cBhvr>
                        <p:cTn dur="1" fill="hold">
                          <p:stCondLst>
                            <p:cond delay="0"/>
                          </p:stCondLst>
                        </p:cTn>
                        <p:tgtEl>
                          <p:spTgt spid="171"/>
                        </p:tgtEl>
                        <p:attrNameLst>
                          <p:attrName>style.visibility</p:attrName>
                        </p:attrNameLst>
                      </p:cBhvr>
                      <p:to>
                        <p:strVal val="visible"/>
                      </p:to>
                    </p:set>
                    <p:animEffect transition="in" filter="fade">
                      <p:cBhvr>
                        <p:cTn dur="500"/>
                        <p:tgtEl>
                          <p:spTgt spid="171"/>
                        </p:tgtEl>
                      </p:cBhvr>
                    </p:animEffect>
                  </p:childTnLst>
                </p:cTn>
              </p:par>
            </p:tnLst>
          </p:tmpl>
        </p:tmplLst>
      </p:bldP>
      <p:bldP spid="172" grpId="0" build="p">
        <p:tmplLst>
          <p:tmpl lvl="1">
            <p:tnLst>
              <p:par>
                <p:cTn presetID="10" presetClass="entr" presetSubtype="0" fill="hold" nodeType="withEffect">
                  <p:stCondLst>
                    <p:cond delay="800"/>
                  </p:stCondLst>
                  <p:childTnLst>
                    <p:set>
                      <p:cBhvr>
                        <p:cTn dur="1" fill="hold">
                          <p:stCondLst>
                            <p:cond delay="0"/>
                          </p:stCondLst>
                        </p:cTn>
                        <p:tgtEl>
                          <p:spTgt spid="172"/>
                        </p:tgtEl>
                        <p:attrNameLst>
                          <p:attrName>style.visibility</p:attrName>
                        </p:attrNameLst>
                      </p:cBhvr>
                      <p:to>
                        <p:strVal val="visible"/>
                      </p:to>
                    </p:set>
                    <p:animEffect transition="in" filter="fade">
                      <p:cBhvr>
                        <p:cTn dur="500"/>
                        <p:tgtEl>
                          <p:spTgt spid="172"/>
                        </p:tgtEl>
                      </p:cBhvr>
                    </p:animEffect>
                  </p:childTnLst>
                </p:cTn>
              </p:par>
            </p:tnLst>
          </p:tmpl>
        </p:tmplLst>
      </p:bldP>
      <p:bldP spid="173" grpId="0" build="p">
        <p:tmplLst>
          <p:tmpl lvl="1">
            <p:tnLst>
              <p:par>
                <p:cTn presetID="42" presetClass="entr" presetSubtype="0" fill="hold" nodeType="afterEffect">
                  <p:stCondLst>
                    <p:cond delay="0"/>
                  </p:stCondLst>
                  <p:childTnLst>
                    <p:set>
                      <p:cBhvr>
                        <p:cTn dur="1" fill="hold">
                          <p:stCondLst>
                            <p:cond delay="0"/>
                          </p:stCondLst>
                        </p:cTn>
                        <p:tgtEl>
                          <p:spTgt spid="173"/>
                        </p:tgtEl>
                        <p:attrNameLst>
                          <p:attrName>style.visibility</p:attrName>
                        </p:attrNameLst>
                      </p:cBhvr>
                      <p:to>
                        <p:strVal val="visible"/>
                      </p:to>
                    </p:set>
                    <p:animEffect transition="in" filter="fade">
                      <p:cBhvr>
                        <p:cTn dur="500"/>
                        <p:tgtEl>
                          <p:spTgt spid="173"/>
                        </p:tgtEl>
                      </p:cBhvr>
                    </p:animEffect>
                    <p:anim calcmode="lin" valueType="num">
                      <p:cBhvr>
                        <p:cTn dur="500" fill="hold"/>
                        <p:tgtEl>
                          <p:spTgt spid="173"/>
                        </p:tgtEl>
                        <p:attrNameLst>
                          <p:attrName>ppt_x</p:attrName>
                        </p:attrNameLst>
                      </p:cBhvr>
                      <p:tavLst>
                        <p:tav tm="0">
                          <p:val>
                            <p:strVal val="#ppt_x"/>
                          </p:val>
                        </p:tav>
                        <p:tav tm="100000">
                          <p:val>
                            <p:strVal val="#ppt_x"/>
                          </p:val>
                        </p:tav>
                      </p:tavLst>
                    </p:anim>
                    <p:anim calcmode="lin" valueType="num">
                      <p:cBhvr>
                        <p:cTn dur="500" fill="hold"/>
                        <p:tgtEl>
                          <p:spTgt spid="173"/>
                        </p:tgtEl>
                        <p:attrNameLst>
                          <p:attrName>ppt_y</p:attrName>
                        </p:attrNameLst>
                      </p:cBhvr>
                      <p:tavLst>
                        <p:tav tm="0">
                          <p:val>
                            <p:strVal val="#ppt_y+.1"/>
                          </p:val>
                        </p:tav>
                        <p:tav tm="100000">
                          <p:val>
                            <p:strVal val="#ppt_y"/>
                          </p:val>
                        </p:tav>
                      </p:tavLst>
                    </p:anim>
                  </p:childTnLst>
                </p:cTn>
              </p:par>
            </p:tnLst>
          </p:tmpl>
        </p:tmplLst>
      </p:bldP>
      <p:bldP spid="174" grpId="0" build="p">
        <p:tmplLst>
          <p:tmpl lvl="1">
            <p:tnLst>
              <p:par>
                <p:cTn presetID="10" presetClass="entr" presetSubtype="0" fill="hold" nodeType="withEffect">
                  <p:stCondLst>
                    <p:cond delay="800"/>
                  </p:stCondLst>
                  <p:childTnLst>
                    <p:set>
                      <p:cBhvr>
                        <p:cTn dur="1" fill="hold">
                          <p:stCondLst>
                            <p:cond delay="0"/>
                          </p:stCondLst>
                        </p:cTn>
                        <p:tgtEl>
                          <p:spTgt spid="174"/>
                        </p:tgtEl>
                        <p:attrNameLst>
                          <p:attrName>style.visibility</p:attrName>
                        </p:attrNameLst>
                      </p:cBhvr>
                      <p:to>
                        <p:strVal val="visible"/>
                      </p:to>
                    </p:set>
                    <p:animEffect transition="in" filter="fade">
                      <p:cBhvr>
                        <p:cTn dur="500"/>
                        <p:tgtEl>
                          <p:spTgt spid="174"/>
                        </p:tgtEl>
                      </p:cBhvr>
                    </p:animEffect>
                  </p:childTnLst>
                </p:cTn>
              </p:par>
            </p:tnLst>
          </p:tmpl>
        </p:tmplLst>
      </p:bldP>
      <p:bldP spid="175" grpId="0" build="p">
        <p:tmplLst>
          <p:tmpl lvl="1">
            <p:tnLst>
              <p:par>
                <p:cTn presetID="10" presetClass="entr" presetSubtype="0" fill="hold" nodeType="withEffect">
                  <p:stCondLst>
                    <p:cond delay="800"/>
                  </p:stCondLst>
                  <p:childTnLst>
                    <p:set>
                      <p:cBhvr>
                        <p:cTn dur="1" fill="hold">
                          <p:stCondLst>
                            <p:cond delay="0"/>
                          </p:stCondLst>
                        </p:cTn>
                        <p:tgtEl>
                          <p:spTgt spid="175"/>
                        </p:tgtEl>
                        <p:attrNameLst>
                          <p:attrName>style.visibility</p:attrName>
                        </p:attrNameLst>
                      </p:cBhvr>
                      <p:to>
                        <p:strVal val="visible"/>
                      </p:to>
                    </p:set>
                    <p:animEffect transition="in" filter="fade">
                      <p:cBhvr>
                        <p:cTn dur="500"/>
                        <p:tgtEl>
                          <p:spTgt spid="175"/>
                        </p:tgtEl>
                      </p:cBhvr>
                    </p:animEffect>
                  </p:childTnLst>
                </p:cTn>
              </p:par>
            </p:tnLst>
          </p:tmpl>
        </p:tmplLst>
      </p:bldP>
      <p:bldP spid="176" grpId="0" build="p">
        <p:tmplLst>
          <p:tmpl lvl="1">
            <p:tnLst>
              <p:par>
                <p:cTn presetID="42" presetClass="entr" presetSubtype="0" fill="hold" nodeType="afterEffect">
                  <p:stCondLst>
                    <p:cond delay="0"/>
                  </p:stCondLst>
                  <p:childTnLst>
                    <p:set>
                      <p:cBhvr>
                        <p:cTn dur="1" fill="hold">
                          <p:stCondLst>
                            <p:cond delay="0"/>
                          </p:stCondLst>
                        </p:cTn>
                        <p:tgtEl>
                          <p:spTgt spid="176"/>
                        </p:tgtEl>
                        <p:attrNameLst>
                          <p:attrName>style.visibility</p:attrName>
                        </p:attrNameLst>
                      </p:cBhvr>
                      <p:to>
                        <p:strVal val="visible"/>
                      </p:to>
                    </p:set>
                    <p:animEffect transition="in" filter="fade">
                      <p:cBhvr>
                        <p:cTn dur="500"/>
                        <p:tgtEl>
                          <p:spTgt spid="176"/>
                        </p:tgtEl>
                      </p:cBhvr>
                    </p:animEffect>
                    <p:anim calcmode="lin" valueType="num">
                      <p:cBhvr>
                        <p:cTn dur="500" fill="hold"/>
                        <p:tgtEl>
                          <p:spTgt spid="176"/>
                        </p:tgtEl>
                        <p:attrNameLst>
                          <p:attrName>ppt_x</p:attrName>
                        </p:attrNameLst>
                      </p:cBhvr>
                      <p:tavLst>
                        <p:tav tm="0">
                          <p:val>
                            <p:strVal val="#ppt_x"/>
                          </p:val>
                        </p:tav>
                        <p:tav tm="100000">
                          <p:val>
                            <p:strVal val="#ppt_x"/>
                          </p:val>
                        </p:tav>
                      </p:tavLst>
                    </p:anim>
                    <p:anim calcmode="lin" valueType="num">
                      <p:cBhvr>
                        <p:cTn dur="500" fill="hold"/>
                        <p:tgtEl>
                          <p:spTgt spid="176"/>
                        </p:tgtEl>
                        <p:attrNameLst>
                          <p:attrName>ppt_y</p:attrName>
                        </p:attrNameLst>
                      </p:cBhvr>
                      <p:tavLst>
                        <p:tav tm="0">
                          <p:val>
                            <p:strVal val="#ppt_y+.1"/>
                          </p:val>
                        </p:tav>
                        <p:tav tm="100000">
                          <p:val>
                            <p:strVal val="#ppt_y"/>
                          </p:val>
                        </p:tav>
                      </p:tavLst>
                    </p:anim>
                  </p:childTnLst>
                </p:cTn>
              </p:par>
            </p:tnLst>
          </p:tmpl>
        </p:tmplLst>
      </p:bldP>
      <p:bldP spid="177" grpId="0" build="p">
        <p:tmplLst>
          <p:tmpl lvl="1">
            <p:tnLst>
              <p:par>
                <p:cTn presetID="10" presetClass="entr" presetSubtype="0" fill="hold" nodeType="withEffect">
                  <p:stCondLst>
                    <p:cond delay="800"/>
                  </p:stCondLst>
                  <p:childTnLst>
                    <p:set>
                      <p:cBhvr>
                        <p:cTn dur="1" fill="hold">
                          <p:stCondLst>
                            <p:cond delay="0"/>
                          </p:stCondLst>
                        </p:cTn>
                        <p:tgtEl>
                          <p:spTgt spid="177"/>
                        </p:tgtEl>
                        <p:attrNameLst>
                          <p:attrName>style.visibility</p:attrName>
                        </p:attrNameLst>
                      </p:cBhvr>
                      <p:to>
                        <p:strVal val="visible"/>
                      </p:to>
                    </p:set>
                    <p:animEffect transition="in" filter="fade">
                      <p:cBhvr>
                        <p:cTn dur="500"/>
                        <p:tgtEl>
                          <p:spTgt spid="177"/>
                        </p:tgtEl>
                      </p:cBhvr>
                    </p:animEffect>
                  </p:childTnLst>
                </p:cTn>
              </p:par>
            </p:tnLst>
          </p:tmpl>
        </p:tmplLst>
      </p:bldP>
      <p:bldP spid="178" grpId="0" build="p">
        <p:tmplLst>
          <p:tmpl lvl="1">
            <p:tnLst>
              <p:par>
                <p:cTn presetID="10" presetClass="entr" presetSubtype="0" fill="hold" nodeType="withEffect">
                  <p:stCondLst>
                    <p:cond delay="800"/>
                  </p:stCondLst>
                  <p:childTnLst>
                    <p:set>
                      <p:cBhvr>
                        <p:cTn dur="1" fill="hold">
                          <p:stCondLst>
                            <p:cond delay="0"/>
                          </p:stCondLst>
                        </p:cTn>
                        <p:tgtEl>
                          <p:spTgt spid="178"/>
                        </p:tgtEl>
                        <p:attrNameLst>
                          <p:attrName>style.visibility</p:attrName>
                        </p:attrNameLst>
                      </p:cBhvr>
                      <p:to>
                        <p:strVal val="visible"/>
                      </p:to>
                    </p:set>
                    <p:animEffect transition="in" filter="fade">
                      <p:cBhvr>
                        <p:cTn dur="500"/>
                        <p:tgtEl>
                          <p:spTgt spid="178"/>
                        </p:tgtEl>
                      </p:cBhvr>
                    </p:animEffect>
                  </p:childTnLst>
                </p:cTn>
              </p:par>
            </p:tnLst>
          </p:tmpl>
        </p:tmplLst>
      </p:bldP>
      <p:bldP spid="179" grpId="0" build="p">
        <p:tmplLst>
          <p:tmpl lvl="1">
            <p:tnLst>
              <p:par>
                <p:cTn presetID="42" presetClass="entr" presetSubtype="0"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fade">
                      <p:cBhvr>
                        <p:cTn dur="500"/>
                        <p:tgtEl>
                          <p:spTgt spid="179"/>
                        </p:tgtEl>
                      </p:cBhvr>
                    </p:animEffect>
                    <p:anim calcmode="lin" valueType="num">
                      <p:cBhvr>
                        <p:cTn dur="500" fill="hold"/>
                        <p:tgtEl>
                          <p:spTgt spid="179"/>
                        </p:tgtEl>
                        <p:attrNameLst>
                          <p:attrName>ppt_x</p:attrName>
                        </p:attrNameLst>
                      </p:cBhvr>
                      <p:tavLst>
                        <p:tav tm="0">
                          <p:val>
                            <p:strVal val="#ppt_x"/>
                          </p:val>
                        </p:tav>
                        <p:tav tm="100000">
                          <p:val>
                            <p:strVal val="#ppt_x"/>
                          </p:val>
                        </p:tav>
                      </p:tavLst>
                    </p:anim>
                    <p:anim calcmode="lin" valueType="num">
                      <p:cBhvr>
                        <p:cTn dur="500" fill="hold"/>
                        <p:tgtEl>
                          <p:spTgt spid="179"/>
                        </p:tgtEl>
                        <p:attrNameLst>
                          <p:attrName>ppt_y</p:attrName>
                        </p:attrNameLst>
                      </p:cBhvr>
                      <p:tavLst>
                        <p:tav tm="0">
                          <p:val>
                            <p:strVal val="#ppt_y+.1"/>
                          </p:val>
                        </p:tav>
                        <p:tav tm="100000">
                          <p:val>
                            <p:strVal val="#ppt_y"/>
                          </p:val>
                        </p:tav>
                      </p:tavLst>
                    </p:anim>
                  </p:childTnLst>
                </p:cTn>
              </p:par>
            </p:tnLst>
          </p:tmpl>
        </p:tmplLst>
      </p:bldP>
      <p:bldP spid="180" grpId="0" build="p">
        <p:tmplLst>
          <p:tmpl lvl="1">
            <p:tnLst>
              <p:par>
                <p:cTn presetID="10" presetClass="entr" presetSubtype="0" fill="hold" nodeType="withEffect">
                  <p:stCondLst>
                    <p:cond delay="800"/>
                  </p:stCondLst>
                  <p:childTnLst>
                    <p:set>
                      <p:cBhvr>
                        <p:cTn dur="1" fill="hold">
                          <p:stCondLst>
                            <p:cond delay="0"/>
                          </p:stCondLst>
                        </p:cTn>
                        <p:tgtEl>
                          <p:spTgt spid="180"/>
                        </p:tgtEl>
                        <p:attrNameLst>
                          <p:attrName>style.visibility</p:attrName>
                        </p:attrNameLst>
                      </p:cBhvr>
                      <p:to>
                        <p:strVal val="visible"/>
                      </p:to>
                    </p:set>
                    <p:animEffect transition="in" filter="fade">
                      <p:cBhvr>
                        <p:cTn dur="500"/>
                        <p:tgtEl>
                          <p:spTgt spid="180"/>
                        </p:tgtEl>
                      </p:cBhvr>
                    </p:animEffect>
                  </p:childTnLst>
                </p:cTn>
              </p:par>
            </p:tnLst>
          </p:tmpl>
        </p:tmplLst>
      </p:bldP>
      <p:bldP spid="181" grpId="0" build="p">
        <p:tmplLst>
          <p:tmpl lvl="1">
            <p:tnLst>
              <p:par>
                <p:cTn presetID="10" presetClass="entr" presetSubtype="0" fill="hold" nodeType="withEffect">
                  <p:stCondLst>
                    <p:cond delay="800"/>
                  </p:stCondLst>
                  <p:childTnLst>
                    <p:set>
                      <p:cBhvr>
                        <p:cTn dur="1" fill="hold">
                          <p:stCondLst>
                            <p:cond delay="0"/>
                          </p:stCondLst>
                        </p:cTn>
                        <p:tgtEl>
                          <p:spTgt spid="181"/>
                        </p:tgtEl>
                        <p:attrNameLst>
                          <p:attrName>style.visibility</p:attrName>
                        </p:attrNameLst>
                      </p:cBhvr>
                      <p:to>
                        <p:strVal val="visible"/>
                      </p:to>
                    </p:set>
                    <p:animEffect transition="in" filter="fade">
                      <p:cBhvr>
                        <p:cTn dur="500"/>
                        <p:tgtEl>
                          <p:spTgt spid="181"/>
                        </p:tgtEl>
                      </p:cBhvr>
                    </p:animEffect>
                  </p:childTnLst>
                </p:cTn>
              </p:par>
            </p:tnLst>
          </p:tmpl>
        </p:tmplLst>
      </p:bldP>
      <p:bldP spid="182" grpId="0" build="p">
        <p:tmplLst>
          <p:tmpl lvl="1">
            <p:tnLst>
              <p:par>
                <p:cTn presetID="42" presetClass="entr" presetSubtype="0" fill="hold" nodeType="afterEffect">
                  <p:stCondLst>
                    <p:cond delay="0"/>
                  </p:stCondLst>
                  <p:childTnLst>
                    <p:set>
                      <p:cBhvr>
                        <p:cTn dur="1" fill="hold">
                          <p:stCondLst>
                            <p:cond delay="0"/>
                          </p:stCondLst>
                        </p:cTn>
                        <p:tgtEl>
                          <p:spTgt spid="182"/>
                        </p:tgtEl>
                        <p:attrNameLst>
                          <p:attrName>style.visibility</p:attrName>
                        </p:attrNameLst>
                      </p:cBhvr>
                      <p:to>
                        <p:strVal val="visible"/>
                      </p:to>
                    </p:set>
                    <p:animEffect transition="in" filter="fade">
                      <p:cBhvr>
                        <p:cTn dur="500"/>
                        <p:tgtEl>
                          <p:spTgt spid="182"/>
                        </p:tgtEl>
                      </p:cBhvr>
                    </p:animEffect>
                    <p:anim calcmode="lin" valueType="num">
                      <p:cBhvr>
                        <p:cTn dur="500" fill="hold"/>
                        <p:tgtEl>
                          <p:spTgt spid="182"/>
                        </p:tgtEl>
                        <p:attrNameLst>
                          <p:attrName>ppt_x</p:attrName>
                        </p:attrNameLst>
                      </p:cBhvr>
                      <p:tavLst>
                        <p:tav tm="0">
                          <p:val>
                            <p:strVal val="#ppt_x"/>
                          </p:val>
                        </p:tav>
                        <p:tav tm="100000">
                          <p:val>
                            <p:strVal val="#ppt_x"/>
                          </p:val>
                        </p:tav>
                      </p:tavLst>
                    </p:anim>
                    <p:anim calcmode="lin" valueType="num">
                      <p:cBhvr>
                        <p:cTn dur="500" fill="hold"/>
                        <p:tgtEl>
                          <p:spTgt spid="182"/>
                        </p:tgtEl>
                        <p:attrNameLst>
                          <p:attrName>ppt_y</p:attrName>
                        </p:attrNameLst>
                      </p:cBhvr>
                      <p:tavLst>
                        <p:tav tm="0">
                          <p:val>
                            <p:strVal val="#ppt_y+.1"/>
                          </p:val>
                        </p:tav>
                        <p:tav tm="100000">
                          <p:val>
                            <p:strVal val="#ppt_y"/>
                          </p:val>
                        </p:tav>
                      </p:tavLst>
                    </p:anim>
                  </p:childTnLst>
                </p:cTn>
              </p:par>
            </p:tnLst>
          </p:tmpl>
        </p:tmplLst>
      </p:bldP>
      <p:bldP spid="183" grpId="0" build="p">
        <p:tmplLst>
          <p:tmpl lvl="1">
            <p:tnLst>
              <p:par>
                <p:cTn presetID="10" presetClass="entr" presetSubtype="0" fill="hold" nodeType="withEffect">
                  <p:stCondLst>
                    <p:cond delay="800"/>
                  </p:stCondLst>
                  <p:childTnLst>
                    <p:set>
                      <p:cBhvr>
                        <p:cTn dur="1" fill="hold">
                          <p:stCondLst>
                            <p:cond delay="0"/>
                          </p:stCondLst>
                        </p:cTn>
                        <p:tgtEl>
                          <p:spTgt spid="183"/>
                        </p:tgtEl>
                        <p:attrNameLst>
                          <p:attrName>style.visibility</p:attrName>
                        </p:attrNameLst>
                      </p:cBhvr>
                      <p:to>
                        <p:strVal val="visible"/>
                      </p:to>
                    </p:set>
                    <p:animEffect transition="in" filter="fade">
                      <p:cBhvr>
                        <p:cTn dur="500"/>
                        <p:tgtEl>
                          <p:spTgt spid="183"/>
                        </p:tgtEl>
                      </p:cBhvr>
                    </p:animEffect>
                  </p:childTnLst>
                </p:cTn>
              </p:par>
            </p:tnLst>
          </p:tmpl>
        </p:tmplLst>
      </p:bldP>
      <p:bldP spid="184" grpId="0" build="p">
        <p:tmplLst>
          <p:tmpl lvl="1">
            <p:tnLst>
              <p:par>
                <p:cTn presetID="10" presetClass="entr" presetSubtype="0" fill="hold" nodeType="withEffect">
                  <p:stCondLst>
                    <p:cond delay="800"/>
                  </p:stCondLst>
                  <p:childTnLst>
                    <p:set>
                      <p:cBhvr>
                        <p:cTn dur="1" fill="hold">
                          <p:stCondLst>
                            <p:cond delay="0"/>
                          </p:stCondLst>
                        </p:cTn>
                        <p:tgtEl>
                          <p:spTgt spid="184"/>
                        </p:tgtEl>
                        <p:attrNameLst>
                          <p:attrName>style.visibility</p:attrName>
                        </p:attrNameLst>
                      </p:cBhvr>
                      <p:to>
                        <p:strVal val="visible"/>
                      </p:to>
                    </p:set>
                    <p:animEffect transition="in" filter="fade">
                      <p:cBhvr>
                        <p:cTn dur="500"/>
                        <p:tgtEl>
                          <p:spTgt spid="184"/>
                        </p:tgtEl>
                      </p:cBhvr>
                    </p:animEffect>
                  </p:childTnLst>
                </p:cTn>
              </p:par>
            </p:tnLst>
          </p:tmpl>
        </p:tmplLst>
      </p:bldP>
      <p:bldP spid="185" grpId="0" build="p">
        <p:tmplLst>
          <p:tmpl lvl="1">
            <p:tnLst>
              <p:par>
                <p:cTn presetID="42" presetClass="entr" presetSubtype="0" fill="hold" nodeType="withEffect">
                  <p:stCondLst>
                    <p:cond delay="200"/>
                  </p:stCondLst>
                  <p:childTnLst>
                    <p:set>
                      <p:cBhvr>
                        <p:cTn dur="1" fill="hold">
                          <p:stCondLst>
                            <p:cond delay="0"/>
                          </p:stCondLst>
                        </p:cTn>
                        <p:tgtEl>
                          <p:spTgt spid="185"/>
                        </p:tgtEl>
                        <p:attrNameLst>
                          <p:attrName>style.visibility</p:attrName>
                        </p:attrNameLst>
                      </p:cBhvr>
                      <p:to>
                        <p:strVal val="visible"/>
                      </p:to>
                    </p:set>
                    <p:animEffect transition="in" filter="fade">
                      <p:cBhvr>
                        <p:cTn dur="400"/>
                        <p:tgtEl>
                          <p:spTgt spid="185"/>
                        </p:tgtEl>
                      </p:cBhvr>
                    </p:animEffect>
                    <p:anim calcmode="lin" valueType="num">
                      <p:cBhvr>
                        <p:cTn dur="400" fill="hold"/>
                        <p:tgtEl>
                          <p:spTgt spid="185"/>
                        </p:tgtEl>
                        <p:attrNameLst>
                          <p:attrName>ppt_x</p:attrName>
                        </p:attrNameLst>
                      </p:cBhvr>
                      <p:tavLst>
                        <p:tav tm="0">
                          <p:val>
                            <p:strVal val="#ppt_x"/>
                          </p:val>
                        </p:tav>
                        <p:tav tm="100000">
                          <p:val>
                            <p:strVal val="#ppt_x"/>
                          </p:val>
                        </p:tav>
                      </p:tavLst>
                    </p:anim>
                    <p:anim calcmode="lin" valueType="num">
                      <p:cBhvr>
                        <p:cTn dur="400" fill="hold"/>
                        <p:tgtEl>
                          <p:spTgt spid="185"/>
                        </p:tgtEl>
                        <p:attrNameLst>
                          <p:attrName>ppt_y</p:attrName>
                        </p:attrNameLst>
                      </p:cBhvr>
                      <p:tavLst>
                        <p:tav tm="0">
                          <p:val>
                            <p:strVal val="#ppt_y+.1"/>
                          </p:val>
                        </p:tav>
                        <p:tav tm="100000">
                          <p:val>
                            <p:strVal val="#ppt_y"/>
                          </p:val>
                        </p:tav>
                      </p:tavLst>
                    </p:anim>
                  </p:childTnLst>
                </p:cTn>
              </p:par>
            </p:tnLst>
          </p:tmpl>
        </p:tmplLst>
      </p:bldP>
      <p:bldP spid="186" grpId="0" build="p">
        <p:tmplLst>
          <p:tmpl lvl="1">
            <p:tnLst>
              <p:par>
                <p:cTn presetID="42" presetClass="entr" presetSubtype="0" fill="hold" nodeType="withEffect">
                  <p:stCondLst>
                    <p:cond delay="200"/>
                  </p:stCondLst>
                  <p:childTnLst>
                    <p:set>
                      <p:cBhvr>
                        <p:cTn dur="1" fill="hold">
                          <p:stCondLst>
                            <p:cond delay="0"/>
                          </p:stCondLst>
                        </p:cTn>
                        <p:tgtEl>
                          <p:spTgt spid="186"/>
                        </p:tgtEl>
                        <p:attrNameLst>
                          <p:attrName>style.visibility</p:attrName>
                        </p:attrNameLst>
                      </p:cBhvr>
                      <p:to>
                        <p:strVal val="visible"/>
                      </p:to>
                    </p:set>
                    <p:animEffect transition="in" filter="fade">
                      <p:cBhvr>
                        <p:cTn dur="400"/>
                        <p:tgtEl>
                          <p:spTgt spid="186"/>
                        </p:tgtEl>
                      </p:cBhvr>
                    </p:animEffect>
                    <p:anim calcmode="lin" valueType="num">
                      <p:cBhvr>
                        <p:cTn dur="400" fill="hold"/>
                        <p:tgtEl>
                          <p:spTgt spid="186"/>
                        </p:tgtEl>
                        <p:attrNameLst>
                          <p:attrName>ppt_x</p:attrName>
                        </p:attrNameLst>
                      </p:cBhvr>
                      <p:tavLst>
                        <p:tav tm="0">
                          <p:val>
                            <p:strVal val="#ppt_x"/>
                          </p:val>
                        </p:tav>
                        <p:tav tm="100000">
                          <p:val>
                            <p:strVal val="#ppt_x"/>
                          </p:val>
                        </p:tav>
                      </p:tavLst>
                    </p:anim>
                    <p:anim calcmode="lin" valueType="num">
                      <p:cBhvr>
                        <p:cTn dur="400" fill="hold"/>
                        <p:tgtEl>
                          <p:spTgt spid="186"/>
                        </p:tgtEl>
                        <p:attrNameLst>
                          <p:attrName>ppt_y</p:attrName>
                        </p:attrNameLst>
                      </p:cBhvr>
                      <p:tavLst>
                        <p:tav tm="0">
                          <p:val>
                            <p:strVal val="#ppt_y+.1"/>
                          </p:val>
                        </p:tav>
                        <p:tav tm="100000">
                          <p:val>
                            <p:strVal val="#ppt_y"/>
                          </p:val>
                        </p:tav>
                      </p:tavLst>
                    </p:anim>
                  </p:childTnLst>
                </p:cTn>
              </p:par>
            </p:tnLst>
          </p:tmpl>
        </p:tmplLst>
      </p:bldP>
      <p:bldP spid="187" grpId="0" build="p">
        <p:tmplLst>
          <p:tmpl lvl="1">
            <p:tnLst>
              <p:par>
                <p:cTn presetID="42" presetClass="entr" presetSubtype="0" fill="hold" nodeType="withEffect">
                  <p:stCondLst>
                    <p:cond delay="200"/>
                  </p:stCondLst>
                  <p:childTnLst>
                    <p:set>
                      <p:cBhvr>
                        <p:cTn dur="1" fill="hold">
                          <p:stCondLst>
                            <p:cond delay="0"/>
                          </p:stCondLst>
                        </p:cTn>
                        <p:tgtEl>
                          <p:spTgt spid="187"/>
                        </p:tgtEl>
                        <p:attrNameLst>
                          <p:attrName>style.visibility</p:attrName>
                        </p:attrNameLst>
                      </p:cBhvr>
                      <p:to>
                        <p:strVal val="visible"/>
                      </p:to>
                    </p:set>
                    <p:animEffect transition="in" filter="fade">
                      <p:cBhvr>
                        <p:cTn dur="400"/>
                        <p:tgtEl>
                          <p:spTgt spid="187"/>
                        </p:tgtEl>
                      </p:cBhvr>
                    </p:animEffect>
                    <p:anim calcmode="lin" valueType="num">
                      <p:cBhvr>
                        <p:cTn dur="400" fill="hold"/>
                        <p:tgtEl>
                          <p:spTgt spid="187"/>
                        </p:tgtEl>
                        <p:attrNameLst>
                          <p:attrName>ppt_x</p:attrName>
                        </p:attrNameLst>
                      </p:cBhvr>
                      <p:tavLst>
                        <p:tav tm="0">
                          <p:val>
                            <p:strVal val="#ppt_x"/>
                          </p:val>
                        </p:tav>
                        <p:tav tm="100000">
                          <p:val>
                            <p:strVal val="#ppt_x"/>
                          </p:val>
                        </p:tav>
                      </p:tavLst>
                    </p:anim>
                    <p:anim calcmode="lin" valueType="num">
                      <p:cBhvr>
                        <p:cTn dur="400" fill="hold"/>
                        <p:tgtEl>
                          <p:spTgt spid="187"/>
                        </p:tgtEl>
                        <p:attrNameLst>
                          <p:attrName>ppt_y</p:attrName>
                        </p:attrNameLst>
                      </p:cBhvr>
                      <p:tavLst>
                        <p:tav tm="0">
                          <p:val>
                            <p:strVal val="#ppt_y+.1"/>
                          </p:val>
                        </p:tav>
                        <p:tav tm="100000">
                          <p:val>
                            <p:strVal val="#ppt_y"/>
                          </p:val>
                        </p:tav>
                      </p:tavLst>
                    </p:anim>
                  </p:childTnLst>
                </p:cTn>
              </p:par>
            </p:tnLst>
          </p:tmpl>
        </p:tmplLst>
      </p:bldP>
      <p:bldP spid="188" grpId="0" build="p">
        <p:tmplLst>
          <p:tmpl lvl="1">
            <p:tnLst>
              <p:par>
                <p:cTn presetID="42" presetClass="entr" presetSubtype="0" fill="hold" nodeType="withEffect">
                  <p:stCondLst>
                    <p:cond delay="200"/>
                  </p:stCondLst>
                  <p:childTnLst>
                    <p:set>
                      <p:cBhvr>
                        <p:cTn dur="1" fill="hold">
                          <p:stCondLst>
                            <p:cond delay="0"/>
                          </p:stCondLst>
                        </p:cTn>
                        <p:tgtEl>
                          <p:spTgt spid="188"/>
                        </p:tgtEl>
                        <p:attrNameLst>
                          <p:attrName>style.visibility</p:attrName>
                        </p:attrNameLst>
                      </p:cBhvr>
                      <p:to>
                        <p:strVal val="visible"/>
                      </p:to>
                    </p:set>
                    <p:animEffect transition="in" filter="fade">
                      <p:cBhvr>
                        <p:cTn dur="400"/>
                        <p:tgtEl>
                          <p:spTgt spid="188"/>
                        </p:tgtEl>
                      </p:cBhvr>
                    </p:animEffect>
                    <p:anim calcmode="lin" valueType="num">
                      <p:cBhvr>
                        <p:cTn dur="400" fill="hold"/>
                        <p:tgtEl>
                          <p:spTgt spid="188"/>
                        </p:tgtEl>
                        <p:attrNameLst>
                          <p:attrName>ppt_x</p:attrName>
                        </p:attrNameLst>
                      </p:cBhvr>
                      <p:tavLst>
                        <p:tav tm="0">
                          <p:val>
                            <p:strVal val="#ppt_x"/>
                          </p:val>
                        </p:tav>
                        <p:tav tm="100000">
                          <p:val>
                            <p:strVal val="#ppt_x"/>
                          </p:val>
                        </p:tav>
                      </p:tavLst>
                    </p:anim>
                    <p:anim calcmode="lin" valueType="num">
                      <p:cBhvr>
                        <p:cTn dur="400" fill="hold"/>
                        <p:tgtEl>
                          <p:spTgt spid="188"/>
                        </p:tgtEl>
                        <p:attrNameLst>
                          <p:attrName>ppt_y</p:attrName>
                        </p:attrNameLst>
                      </p:cBhvr>
                      <p:tavLst>
                        <p:tav tm="0">
                          <p:val>
                            <p:strVal val="#ppt_y+.1"/>
                          </p:val>
                        </p:tav>
                        <p:tav tm="100000">
                          <p:val>
                            <p:strVal val="#ppt_y"/>
                          </p:val>
                        </p:tav>
                      </p:tavLst>
                    </p:anim>
                  </p:childTnLst>
                </p:cTn>
              </p:par>
            </p:tnLst>
          </p:tmpl>
        </p:tmplLst>
      </p:bldP>
      <p:bldP spid="189" grpId="0" build="p">
        <p:tmplLst>
          <p:tmpl lvl="1">
            <p:tnLst>
              <p:par>
                <p:cTn presetID="42" presetClass="entr" presetSubtype="0" fill="hold" nodeType="withEffect">
                  <p:stCondLst>
                    <p:cond delay="200"/>
                  </p:stCondLst>
                  <p:childTnLst>
                    <p:set>
                      <p:cBhvr>
                        <p:cTn dur="1" fill="hold">
                          <p:stCondLst>
                            <p:cond delay="0"/>
                          </p:stCondLst>
                        </p:cTn>
                        <p:tgtEl>
                          <p:spTgt spid="189"/>
                        </p:tgtEl>
                        <p:attrNameLst>
                          <p:attrName>style.visibility</p:attrName>
                        </p:attrNameLst>
                      </p:cBhvr>
                      <p:to>
                        <p:strVal val="visible"/>
                      </p:to>
                    </p:set>
                    <p:animEffect transition="in" filter="fade">
                      <p:cBhvr>
                        <p:cTn dur="400"/>
                        <p:tgtEl>
                          <p:spTgt spid="189"/>
                        </p:tgtEl>
                      </p:cBhvr>
                    </p:animEffect>
                    <p:anim calcmode="lin" valueType="num">
                      <p:cBhvr>
                        <p:cTn dur="400" fill="hold"/>
                        <p:tgtEl>
                          <p:spTgt spid="189"/>
                        </p:tgtEl>
                        <p:attrNameLst>
                          <p:attrName>ppt_x</p:attrName>
                        </p:attrNameLst>
                      </p:cBhvr>
                      <p:tavLst>
                        <p:tav tm="0">
                          <p:val>
                            <p:strVal val="#ppt_x"/>
                          </p:val>
                        </p:tav>
                        <p:tav tm="100000">
                          <p:val>
                            <p:strVal val="#ppt_x"/>
                          </p:val>
                        </p:tav>
                      </p:tavLst>
                    </p:anim>
                    <p:anim calcmode="lin" valueType="num">
                      <p:cBhvr>
                        <p:cTn dur="400" fill="hold"/>
                        <p:tgtEl>
                          <p:spTgt spid="189"/>
                        </p:tgtEl>
                        <p:attrNameLst>
                          <p:attrName>ppt_y</p:attrName>
                        </p:attrNameLst>
                      </p:cBhvr>
                      <p:tavLst>
                        <p:tav tm="0">
                          <p:val>
                            <p:strVal val="#ppt_y+.1"/>
                          </p:val>
                        </p:tav>
                        <p:tav tm="100000">
                          <p:val>
                            <p:strVal val="#ppt_y"/>
                          </p:val>
                        </p:tav>
                      </p:tavLst>
                    </p:anim>
                  </p:childTnLst>
                </p:cTn>
              </p:par>
            </p:tnLst>
          </p:tmpl>
        </p:tmplLst>
      </p:bldP>
      <p:bldP spid="190" grpId="0" build="p">
        <p:tmplLst>
          <p:tmpl lvl="1">
            <p:tnLst>
              <p:par>
                <p:cTn presetID="42" presetClass="entr" presetSubtype="0" fill="hold" nodeType="withEffect">
                  <p:stCondLst>
                    <p:cond delay="200"/>
                  </p:stCondLst>
                  <p:childTnLst>
                    <p:set>
                      <p:cBhvr>
                        <p:cTn dur="1" fill="hold">
                          <p:stCondLst>
                            <p:cond delay="0"/>
                          </p:stCondLst>
                        </p:cTn>
                        <p:tgtEl>
                          <p:spTgt spid="190"/>
                        </p:tgtEl>
                        <p:attrNameLst>
                          <p:attrName>style.visibility</p:attrName>
                        </p:attrNameLst>
                      </p:cBhvr>
                      <p:to>
                        <p:strVal val="visible"/>
                      </p:to>
                    </p:set>
                    <p:animEffect transition="in" filter="fade">
                      <p:cBhvr>
                        <p:cTn dur="400"/>
                        <p:tgtEl>
                          <p:spTgt spid="190"/>
                        </p:tgtEl>
                      </p:cBhvr>
                    </p:animEffect>
                    <p:anim calcmode="lin" valueType="num">
                      <p:cBhvr>
                        <p:cTn dur="400" fill="hold"/>
                        <p:tgtEl>
                          <p:spTgt spid="190"/>
                        </p:tgtEl>
                        <p:attrNameLst>
                          <p:attrName>ppt_x</p:attrName>
                        </p:attrNameLst>
                      </p:cBhvr>
                      <p:tavLst>
                        <p:tav tm="0">
                          <p:val>
                            <p:strVal val="#ppt_x"/>
                          </p:val>
                        </p:tav>
                        <p:tav tm="100000">
                          <p:val>
                            <p:strVal val="#ppt_x"/>
                          </p:val>
                        </p:tav>
                      </p:tavLst>
                    </p:anim>
                    <p:anim calcmode="lin" valueType="num">
                      <p:cBhvr>
                        <p:cTn dur="400" fill="hold"/>
                        <p:tgtEl>
                          <p:spTgt spid="190"/>
                        </p:tgtEl>
                        <p:attrNameLst>
                          <p:attrName>ppt_y</p:attrName>
                        </p:attrNameLst>
                      </p:cBhvr>
                      <p:tavLst>
                        <p:tav tm="0">
                          <p:val>
                            <p:strVal val="#ppt_y+.1"/>
                          </p:val>
                        </p:tav>
                        <p:tav tm="100000">
                          <p:val>
                            <p:strVal val="#ppt_y"/>
                          </p:val>
                        </p:tav>
                      </p:tavLst>
                    </p:anim>
                  </p:childTnLst>
                </p:cTn>
              </p:par>
            </p:tnLst>
          </p:tmpl>
        </p:tmplLst>
      </p:bldP>
      <p:bldP spid="191" grpId="0" build="p">
        <p:tmplLst>
          <p:tmpl lvl="1">
            <p:tnLst>
              <p:par>
                <p:cTn presetID="42" presetClass="entr" presetSubtype="0" fill="hold" nodeType="withEffect">
                  <p:stCondLst>
                    <p:cond delay="200"/>
                  </p:stCondLst>
                  <p:childTnLst>
                    <p:set>
                      <p:cBhvr>
                        <p:cTn dur="1" fill="hold">
                          <p:stCondLst>
                            <p:cond delay="0"/>
                          </p:stCondLst>
                        </p:cTn>
                        <p:tgtEl>
                          <p:spTgt spid="191"/>
                        </p:tgtEl>
                        <p:attrNameLst>
                          <p:attrName>style.visibility</p:attrName>
                        </p:attrNameLst>
                      </p:cBhvr>
                      <p:to>
                        <p:strVal val="visible"/>
                      </p:to>
                    </p:set>
                    <p:animEffect transition="in" filter="fade">
                      <p:cBhvr>
                        <p:cTn dur="400"/>
                        <p:tgtEl>
                          <p:spTgt spid="191"/>
                        </p:tgtEl>
                      </p:cBhvr>
                    </p:animEffect>
                    <p:anim calcmode="lin" valueType="num">
                      <p:cBhvr>
                        <p:cTn dur="400" fill="hold"/>
                        <p:tgtEl>
                          <p:spTgt spid="191"/>
                        </p:tgtEl>
                        <p:attrNameLst>
                          <p:attrName>ppt_x</p:attrName>
                        </p:attrNameLst>
                      </p:cBhvr>
                      <p:tavLst>
                        <p:tav tm="0">
                          <p:val>
                            <p:strVal val="#ppt_x"/>
                          </p:val>
                        </p:tav>
                        <p:tav tm="100000">
                          <p:val>
                            <p:strVal val="#ppt_x"/>
                          </p:val>
                        </p:tav>
                      </p:tavLst>
                    </p:anim>
                    <p:anim calcmode="lin" valueType="num">
                      <p:cBhvr>
                        <p:cTn dur="400" fill="hold"/>
                        <p:tgtEl>
                          <p:spTgt spid="191"/>
                        </p:tgtEl>
                        <p:attrNameLst>
                          <p:attrName>ppt_y</p:attrName>
                        </p:attrNameLst>
                      </p:cBhvr>
                      <p:tavLst>
                        <p:tav tm="0">
                          <p:val>
                            <p:strVal val="#ppt_y+.1"/>
                          </p:val>
                        </p:tav>
                        <p:tav tm="100000">
                          <p:val>
                            <p:strVal val="#ppt_y"/>
                          </p:val>
                        </p:tav>
                      </p:tavLst>
                    </p:anim>
                  </p:childTnLst>
                </p:cTn>
              </p:par>
            </p:tnLst>
          </p:tmpl>
        </p:tmplLst>
      </p:bldP>
      <p:bldP spid="192" grpId="0" build="p">
        <p:tmplLst>
          <p:tmpl lvl="1">
            <p:tnLst>
              <p:par>
                <p:cTn presetID="42" presetClass="entr" presetSubtype="0" fill="hold" nodeType="withEffect">
                  <p:stCondLst>
                    <p:cond delay="200"/>
                  </p:stCondLst>
                  <p:childTnLst>
                    <p:set>
                      <p:cBhvr>
                        <p:cTn dur="1" fill="hold">
                          <p:stCondLst>
                            <p:cond delay="0"/>
                          </p:stCondLst>
                        </p:cTn>
                        <p:tgtEl>
                          <p:spTgt spid="192"/>
                        </p:tgtEl>
                        <p:attrNameLst>
                          <p:attrName>style.visibility</p:attrName>
                        </p:attrNameLst>
                      </p:cBhvr>
                      <p:to>
                        <p:strVal val="visible"/>
                      </p:to>
                    </p:set>
                    <p:animEffect transition="in" filter="fade">
                      <p:cBhvr>
                        <p:cTn dur="400"/>
                        <p:tgtEl>
                          <p:spTgt spid="192"/>
                        </p:tgtEl>
                      </p:cBhvr>
                    </p:animEffect>
                    <p:anim calcmode="lin" valueType="num">
                      <p:cBhvr>
                        <p:cTn dur="400" fill="hold"/>
                        <p:tgtEl>
                          <p:spTgt spid="192"/>
                        </p:tgtEl>
                        <p:attrNameLst>
                          <p:attrName>ppt_x</p:attrName>
                        </p:attrNameLst>
                      </p:cBhvr>
                      <p:tavLst>
                        <p:tav tm="0">
                          <p:val>
                            <p:strVal val="#ppt_x"/>
                          </p:val>
                        </p:tav>
                        <p:tav tm="100000">
                          <p:val>
                            <p:strVal val="#ppt_x"/>
                          </p:val>
                        </p:tav>
                      </p:tavLst>
                    </p:anim>
                    <p:anim calcmode="lin" valueType="num">
                      <p:cBhvr>
                        <p:cTn dur="400" fill="hold"/>
                        <p:tgtEl>
                          <p:spTgt spid="192"/>
                        </p:tgtEl>
                        <p:attrNameLst>
                          <p:attrName>ppt_y</p:attrName>
                        </p:attrNameLst>
                      </p:cBhvr>
                      <p:tavLst>
                        <p:tav tm="0">
                          <p:val>
                            <p:strVal val="#ppt_y+.1"/>
                          </p:val>
                        </p:tav>
                        <p:tav tm="100000">
                          <p:val>
                            <p:strVal val="#ppt_y"/>
                          </p:val>
                        </p:tav>
                      </p:tavLst>
                    </p:anim>
                  </p:childTnLst>
                </p:cTn>
              </p:par>
            </p:tnLst>
          </p:tmpl>
        </p:tmplLst>
      </p:bldP>
      <p:bldP spid="193" grpId="0" build="p">
        <p:tmplLst>
          <p:tmpl lvl="1">
            <p:tnLst>
              <p:par>
                <p:cTn presetID="42" presetClass="entr" presetSubtype="0" fill="hold" nodeType="withEffect">
                  <p:stCondLst>
                    <p:cond delay="200"/>
                  </p:stCondLst>
                  <p:childTnLst>
                    <p:set>
                      <p:cBhvr>
                        <p:cTn dur="1" fill="hold">
                          <p:stCondLst>
                            <p:cond delay="0"/>
                          </p:stCondLst>
                        </p:cTn>
                        <p:tgtEl>
                          <p:spTgt spid="193"/>
                        </p:tgtEl>
                        <p:attrNameLst>
                          <p:attrName>style.visibility</p:attrName>
                        </p:attrNameLst>
                      </p:cBhvr>
                      <p:to>
                        <p:strVal val="visible"/>
                      </p:to>
                    </p:set>
                    <p:animEffect transition="in" filter="fade">
                      <p:cBhvr>
                        <p:cTn dur="400"/>
                        <p:tgtEl>
                          <p:spTgt spid="193"/>
                        </p:tgtEl>
                      </p:cBhvr>
                    </p:animEffect>
                    <p:anim calcmode="lin" valueType="num">
                      <p:cBhvr>
                        <p:cTn dur="400" fill="hold"/>
                        <p:tgtEl>
                          <p:spTgt spid="193"/>
                        </p:tgtEl>
                        <p:attrNameLst>
                          <p:attrName>ppt_x</p:attrName>
                        </p:attrNameLst>
                      </p:cBhvr>
                      <p:tavLst>
                        <p:tav tm="0">
                          <p:val>
                            <p:strVal val="#ppt_x"/>
                          </p:val>
                        </p:tav>
                        <p:tav tm="100000">
                          <p:val>
                            <p:strVal val="#ppt_x"/>
                          </p:val>
                        </p:tav>
                      </p:tavLst>
                    </p:anim>
                    <p:anim calcmode="lin" valueType="num">
                      <p:cBhvr>
                        <p:cTn dur="400" fill="hold"/>
                        <p:tgtEl>
                          <p:spTgt spid="193"/>
                        </p:tgtEl>
                        <p:attrNameLst>
                          <p:attrName>ppt_y</p:attrName>
                        </p:attrNameLst>
                      </p:cBhvr>
                      <p:tavLst>
                        <p:tav tm="0">
                          <p:val>
                            <p:strVal val="#ppt_y+.1"/>
                          </p:val>
                        </p:tav>
                        <p:tav tm="100000">
                          <p:val>
                            <p:strVal val="#ppt_y"/>
                          </p:val>
                        </p:tav>
                      </p:tavLst>
                    </p:anim>
                  </p:childTnLst>
                </p:cTn>
              </p:par>
            </p:tnLst>
          </p:tmpl>
        </p:tmplLst>
      </p:bldP>
      <p:bldP spid="194" grpId="0" build="p">
        <p:tmplLst>
          <p:tmpl lvl="1">
            <p:tnLst>
              <p:par>
                <p:cTn presetID="42" presetClass="entr" presetSubtype="0" fill="hold" nodeType="withEffect">
                  <p:stCondLst>
                    <p:cond delay="200"/>
                  </p:stCondLst>
                  <p:childTnLst>
                    <p:set>
                      <p:cBhvr>
                        <p:cTn dur="1" fill="hold">
                          <p:stCondLst>
                            <p:cond delay="0"/>
                          </p:stCondLst>
                        </p:cTn>
                        <p:tgtEl>
                          <p:spTgt spid="194"/>
                        </p:tgtEl>
                        <p:attrNameLst>
                          <p:attrName>style.visibility</p:attrName>
                        </p:attrNameLst>
                      </p:cBhvr>
                      <p:to>
                        <p:strVal val="visible"/>
                      </p:to>
                    </p:set>
                    <p:animEffect transition="in" filter="fade">
                      <p:cBhvr>
                        <p:cTn dur="400"/>
                        <p:tgtEl>
                          <p:spTgt spid="194"/>
                        </p:tgtEl>
                      </p:cBhvr>
                    </p:animEffect>
                    <p:anim calcmode="lin" valueType="num">
                      <p:cBhvr>
                        <p:cTn dur="400" fill="hold"/>
                        <p:tgtEl>
                          <p:spTgt spid="194"/>
                        </p:tgtEl>
                        <p:attrNameLst>
                          <p:attrName>ppt_x</p:attrName>
                        </p:attrNameLst>
                      </p:cBhvr>
                      <p:tavLst>
                        <p:tav tm="0">
                          <p:val>
                            <p:strVal val="#ppt_x"/>
                          </p:val>
                        </p:tav>
                        <p:tav tm="100000">
                          <p:val>
                            <p:strVal val="#ppt_x"/>
                          </p:val>
                        </p:tav>
                      </p:tavLst>
                    </p:anim>
                    <p:anim calcmode="lin" valueType="num">
                      <p:cBhvr>
                        <p:cTn dur="400" fill="hold"/>
                        <p:tgtEl>
                          <p:spTgt spid="194"/>
                        </p:tgtEl>
                        <p:attrNameLst>
                          <p:attrName>ppt_y</p:attrName>
                        </p:attrNameLst>
                      </p:cBhvr>
                      <p:tavLst>
                        <p:tav tm="0">
                          <p:val>
                            <p:strVal val="#ppt_y+.1"/>
                          </p:val>
                        </p:tav>
                        <p:tav tm="100000">
                          <p:val>
                            <p:strVal val="#ppt_y"/>
                          </p:val>
                        </p:tav>
                      </p:tavLst>
                    </p:anim>
                  </p:childTnLst>
                </p:cTn>
              </p:par>
            </p:tnLst>
          </p:tmpl>
        </p:tmplLst>
      </p:bldP>
      <p:bldP spid="195" grpId="0" build="p">
        <p:tmplLst>
          <p:tmpl lvl="1">
            <p:tnLst>
              <p:par>
                <p:cTn presetID="42" presetClass="entr" presetSubtype="0" fill="hold" nodeType="withEffect">
                  <p:stCondLst>
                    <p:cond delay="200"/>
                  </p:stCondLst>
                  <p:childTnLst>
                    <p:set>
                      <p:cBhvr>
                        <p:cTn dur="1" fill="hold">
                          <p:stCondLst>
                            <p:cond delay="0"/>
                          </p:stCondLst>
                        </p:cTn>
                        <p:tgtEl>
                          <p:spTgt spid="195"/>
                        </p:tgtEl>
                        <p:attrNameLst>
                          <p:attrName>style.visibility</p:attrName>
                        </p:attrNameLst>
                      </p:cBhvr>
                      <p:to>
                        <p:strVal val="visible"/>
                      </p:to>
                    </p:set>
                    <p:animEffect transition="in" filter="fade">
                      <p:cBhvr>
                        <p:cTn dur="400"/>
                        <p:tgtEl>
                          <p:spTgt spid="195"/>
                        </p:tgtEl>
                      </p:cBhvr>
                    </p:animEffect>
                    <p:anim calcmode="lin" valueType="num">
                      <p:cBhvr>
                        <p:cTn dur="400" fill="hold"/>
                        <p:tgtEl>
                          <p:spTgt spid="195"/>
                        </p:tgtEl>
                        <p:attrNameLst>
                          <p:attrName>ppt_x</p:attrName>
                        </p:attrNameLst>
                      </p:cBhvr>
                      <p:tavLst>
                        <p:tav tm="0">
                          <p:val>
                            <p:strVal val="#ppt_x"/>
                          </p:val>
                        </p:tav>
                        <p:tav tm="100000">
                          <p:val>
                            <p:strVal val="#ppt_x"/>
                          </p:val>
                        </p:tav>
                      </p:tavLst>
                    </p:anim>
                    <p:anim calcmode="lin" valueType="num">
                      <p:cBhvr>
                        <p:cTn dur="400" fill="hold"/>
                        <p:tgtEl>
                          <p:spTgt spid="195"/>
                        </p:tgtEl>
                        <p:attrNameLst>
                          <p:attrName>ppt_y</p:attrName>
                        </p:attrNameLst>
                      </p:cBhvr>
                      <p:tavLst>
                        <p:tav tm="0">
                          <p:val>
                            <p:strVal val="#ppt_y+.1"/>
                          </p:val>
                        </p:tav>
                        <p:tav tm="100000">
                          <p:val>
                            <p:strVal val="#ppt_y"/>
                          </p:val>
                        </p:tav>
                      </p:tavLst>
                    </p:anim>
                  </p:childTnLst>
                </p:cTn>
              </p:par>
            </p:tnLst>
          </p:tmpl>
        </p:tmplLst>
      </p:bldP>
      <p:bldP spid="196" grpId="0" build="p">
        <p:tmplLst>
          <p:tmpl lvl="1">
            <p:tnLst>
              <p:par>
                <p:cTn presetID="42" presetClass="entr" presetSubtype="0" fill="hold" nodeType="withEffect">
                  <p:stCondLst>
                    <p:cond delay="200"/>
                  </p:stCondLst>
                  <p:childTnLst>
                    <p:set>
                      <p:cBhvr>
                        <p:cTn dur="1" fill="hold">
                          <p:stCondLst>
                            <p:cond delay="0"/>
                          </p:stCondLst>
                        </p:cTn>
                        <p:tgtEl>
                          <p:spTgt spid="196"/>
                        </p:tgtEl>
                        <p:attrNameLst>
                          <p:attrName>style.visibility</p:attrName>
                        </p:attrNameLst>
                      </p:cBhvr>
                      <p:to>
                        <p:strVal val="visible"/>
                      </p:to>
                    </p:set>
                    <p:animEffect transition="in" filter="fade">
                      <p:cBhvr>
                        <p:cTn dur="400"/>
                        <p:tgtEl>
                          <p:spTgt spid="196"/>
                        </p:tgtEl>
                      </p:cBhvr>
                    </p:animEffect>
                    <p:anim calcmode="lin" valueType="num">
                      <p:cBhvr>
                        <p:cTn dur="400" fill="hold"/>
                        <p:tgtEl>
                          <p:spTgt spid="196"/>
                        </p:tgtEl>
                        <p:attrNameLst>
                          <p:attrName>ppt_x</p:attrName>
                        </p:attrNameLst>
                      </p:cBhvr>
                      <p:tavLst>
                        <p:tav tm="0">
                          <p:val>
                            <p:strVal val="#ppt_x"/>
                          </p:val>
                        </p:tav>
                        <p:tav tm="100000">
                          <p:val>
                            <p:strVal val="#ppt_x"/>
                          </p:val>
                        </p:tav>
                      </p:tavLst>
                    </p:anim>
                    <p:anim calcmode="lin" valueType="num">
                      <p:cBhvr>
                        <p:cTn dur="400" fill="hold"/>
                        <p:tgtEl>
                          <p:spTgt spid="196"/>
                        </p:tgtEl>
                        <p:attrNameLst>
                          <p:attrName>ppt_y</p:attrName>
                        </p:attrNameLst>
                      </p:cBhvr>
                      <p:tavLst>
                        <p:tav tm="0">
                          <p:val>
                            <p:strVal val="#ppt_y+.1"/>
                          </p:val>
                        </p:tav>
                        <p:tav tm="100000">
                          <p:val>
                            <p:strVal val="#ppt_y"/>
                          </p:val>
                        </p:tav>
                      </p:tavLst>
                    </p:anim>
                  </p:childTnLst>
                </p:cTn>
              </p:par>
            </p:tnLst>
          </p:tmpl>
        </p:tmplLst>
      </p:bldP>
      <p:bldP spid="197" grpId="0" build="p">
        <p:tmplLst>
          <p:tmpl lvl="1">
            <p:tnLst>
              <p:par>
                <p:cTn presetID="42" presetClass="entr" presetSubtype="0" fill="hold" nodeType="withEffect">
                  <p:stCondLst>
                    <p:cond delay="200"/>
                  </p:stCondLst>
                  <p:childTnLst>
                    <p:set>
                      <p:cBhvr>
                        <p:cTn dur="1" fill="hold">
                          <p:stCondLst>
                            <p:cond delay="0"/>
                          </p:stCondLst>
                        </p:cTn>
                        <p:tgtEl>
                          <p:spTgt spid="197"/>
                        </p:tgtEl>
                        <p:attrNameLst>
                          <p:attrName>style.visibility</p:attrName>
                        </p:attrNameLst>
                      </p:cBhvr>
                      <p:to>
                        <p:strVal val="visible"/>
                      </p:to>
                    </p:set>
                    <p:animEffect transition="in" filter="fade">
                      <p:cBhvr>
                        <p:cTn dur="400"/>
                        <p:tgtEl>
                          <p:spTgt spid="197"/>
                        </p:tgtEl>
                      </p:cBhvr>
                    </p:animEffect>
                    <p:anim calcmode="lin" valueType="num">
                      <p:cBhvr>
                        <p:cTn dur="400" fill="hold"/>
                        <p:tgtEl>
                          <p:spTgt spid="197"/>
                        </p:tgtEl>
                        <p:attrNameLst>
                          <p:attrName>ppt_x</p:attrName>
                        </p:attrNameLst>
                      </p:cBhvr>
                      <p:tavLst>
                        <p:tav tm="0">
                          <p:val>
                            <p:strVal val="#ppt_x"/>
                          </p:val>
                        </p:tav>
                        <p:tav tm="100000">
                          <p:val>
                            <p:strVal val="#ppt_x"/>
                          </p:val>
                        </p:tav>
                      </p:tavLst>
                    </p:anim>
                    <p:anim calcmode="lin" valueType="num">
                      <p:cBhvr>
                        <p:cTn dur="400" fill="hold"/>
                        <p:tgtEl>
                          <p:spTgt spid="197"/>
                        </p:tgtEl>
                        <p:attrNameLst>
                          <p:attrName>ppt_y</p:attrName>
                        </p:attrNameLst>
                      </p:cBhvr>
                      <p:tavLst>
                        <p:tav tm="0">
                          <p:val>
                            <p:strVal val="#ppt_y+.1"/>
                          </p:val>
                        </p:tav>
                        <p:tav tm="100000">
                          <p:val>
                            <p:strVal val="#ppt_y"/>
                          </p:val>
                        </p:tav>
                      </p:tavLst>
                    </p:anim>
                  </p:childTnLst>
                </p:cTn>
              </p:par>
            </p:tnLst>
          </p:tmpl>
        </p:tmplLst>
      </p:bldP>
      <p:bldP spid="198" grpId="0" build="p">
        <p:tmplLst>
          <p:tmpl lvl="1">
            <p:tnLst>
              <p:par>
                <p:cTn presetID="42" presetClass="entr" presetSubtype="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Effect transition="in" filter="fade">
                      <p:cBhvr>
                        <p:cTn dur="400"/>
                        <p:tgtEl>
                          <p:spTgt spid="198"/>
                        </p:tgtEl>
                      </p:cBhvr>
                    </p:animEffect>
                    <p:anim calcmode="lin" valueType="num">
                      <p:cBhvr>
                        <p:cTn dur="400" fill="hold"/>
                        <p:tgtEl>
                          <p:spTgt spid="198"/>
                        </p:tgtEl>
                        <p:attrNameLst>
                          <p:attrName>ppt_x</p:attrName>
                        </p:attrNameLst>
                      </p:cBhvr>
                      <p:tavLst>
                        <p:tav tm="0">
                          <p:val>
                            <p:strVal val="#ppt_x"/>
                          </p:val>
                        </p:tav>
                        <p:tav tm="100000">
                          <p:val>
                            <p:strVal val="#ppt_x"/>
                          </p:val>
                        </p:tav>
                      </p:tavLst>
                    </p:anim>
                    <p:anim calcmode="lin" valueType="num">
                      <p:cBhvr>
                        <p:cTn dur="400" fill="hold"/>
                        <p:tgtEl>
                          <p:spTgt spid="198"/>
                        </p:tgtEl>
                        <p:attrNameLst>
                          <p:attrName>ppt_y</p:attrName>
                        </p:attrNameLst>
                      </p:cBhvr>
                      <p:tavLst>
                        <p:tav tm="0">
                          <p:val>
                            <p:strVal val="#ppt_y+.1"/>
                          </p:val>
                        </p:tav>
                        <p:tav tm="100000">
                          <p:val>
                            <p:strVal val="#ppt_y"/>
                          </p:val>
                        </p:tav>
                      </p:tavLst>
                    </p:anim>
                  </p:childTnLst>
                </p:cTn>
              </p:par>
            </p:tnLst>
          </p:tmpl>
        </p:tmplLst>
      </p:bldP>
      <p:bldP spid="199" grpId="0" build="p">
        <p:tmplLst>
          <p:tmpl lvl="1">
            <p:tnLst>
              <p:par>
                <p:cTn presetID="42" presetClass="entr" presetSubtype="0" fill="hold" nodeType="withEffect">
                  <p:stCondLst>
                    <p:cond delay="200"/>
                  </p:stCondLst>
                  <p:childTnLst>
                    <p:set>
                      <p:cBhvr>
                        <p:cTn dur="1" fill="hold">
                          <p:stCondLst>
                            <p:cond delay="0"/>
                          </p:stCondLst>
                        </p:cTn>
                        <p:tgtEl>
                          <p:spTgt spid="199"/>
                        </p:tgtEl>
                        <p:attrNameLst>
                          <p:attrName>style.visibility</p:attrName>
                        </p:attrNameLst>
                      </p:cBhvr>
                      <p:to>
                        <p:strVal val="visible"/>
                      </p:to>
                    </p:set>
                    <p:animEffect transition="in" filter="fade">
                      <p:cBhvr>
                        <p:cTn dur="400"/>
                        <p:tgtEl>
                          <p:spTgt spid="199"/>
                        </p:tgtEl>
                      </p:cBhvr>
                    </p:animEffect>
                    <p:anim calcmode="lin" valueType="num">
                      <p:cBhvr>
                        <p:cTn dur="400" fill="hold"/>
                        <p:tgtEl>
                          <p:spTgt spid="199"/>
                        </p:tgtEl>
                        <p:attrNameLst>
                          <p:attrName>ppt_x</p:attrName>
                        </p:attrNameLst>
                      </p:cBhvr>
                      <p:tavLst>
                        <p:tav tm="0">
                          <p:val>
                            <p:strVal val="#ppt_x"/>
                          </p:val>
                        </p:tav>
                        <p:tav tm="100000">
                          <p:val>
                            <p:strVal val="#ppt_x"/>
                          </p:val>
                        </p:tav>
                      </p:tavLst>
                    </p:anim>
                    <p:anim calcmode="lin" valueType="num">
                      <p:cBhvr>
                        <p:cTn dur="400" fill="hold"/>
                        <p:tgtEl>
                          <p:spTgt spid="199"/>
                        </p:tgtEl>
                        <p:attrNameLst>
                          <p:attrName>ppt_y</p:attrName>
                        </p:attrNameLst>
                      </p:cBhvr>
                      <p:tavLst>
                        <p:tav tm="0">
                          <p:val>
                            <p:strVal val="#ppt_y+.1"/>
                          </p:val>
                        </p:tav>
                        <p:tav tm="100000">
                          <p:val>
                            <p:strVal val="#ppt_y"/>
                          </p:val>
                        </p:tav>
                      </p:tavLst>
                    </p:anim>
                  </p:childTnLst>
                </p:cTn>
              </p:par>
            </p:tnLst>
          </p:tmpl>
        </p:tmplLst>
      </p:bldP>
      <p:bldP spid="4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x team member slide">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Six</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0" name="Text Placeholder 7"/>
          <p:cNvSpPr>
            <a:spLocks noGrp="1"/>
          </p:cNvSpPr>
          <p:nvPr>
            <p:ph type="body" sz="quarter" idx="20" hasCustomPrompt="1"/>
          </p:nvPr>
        </p:nvSpPr>
        <p:spPr>
          <a:xfrm>
            <a:off x="39255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1" name="Text Placeholder 2"/>
          <p:cNvSpPr>
            <a:spLocks noGrp="1"/>
          </p:cNvSpPr>
          <p:nvPr>
            <p:ph type="body" sz="quarter" idx="16" hasCustomPrompt="1"/>
          </p:nvPr>
        </p:nvSpPr>
        <p:spPr>
          <a:xfrm>
            <a:off x="39255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12" name="Text Placeholder 7"/>
          <p:cNvSpPr>
            <a:spLocks noGrp="1"/>
          </p:cNvSpPr>
          <p:nvPr>
            <p:ph type="body" sz="quarter" idx="32" hasCustomPrompt="1"/>
          </p:nvPr>
        </p:nvSpPr>
        <p:spPr>
          <a:xfrm>
            <a:off x="39255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3" name="Text Placeholder 7"/>
          <p:cNvSpPr>
            <a:spLocks noGrp="1"/>
          </p:cNvSpPr>
          <p:nvPr>
            <p:ph type="body" sz="quarter" idx="33" hasCustomPrompt="1"/>
          </p:nvPr>
        </p:nvSpPr>
        <p:spPr>
          <a:xfrm>
            <a:off x="5148481"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4" name="Text Placeholder 7"/>
          <p:cNvSpPr>
            <a:spLocks noGrp="1"/>
          </p:cNvSpPr>
          <p:nvPr>
            <p:ph type="body" sz="quarter" idx="34" hasCustomPrompt="1"/>
          </p:nvPr>
        </p:nvSpPr>
        <p:spPr>
          <a:xfrm>
            <a:off x="63714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5"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6" name="Text Placeholder 2"/>
          <p:cNvSpPr>
            <a:spLocks noGrp="1"/>
          </p:cNvSpPr>
          <p:nvPr>
            <p:ph type="body" sz="quarter" idx="23" hasCustomPrompt="1"/>
          </p:nvPr>
        </p:nvSpPr>
        <p:spPr>
          <a:xfrm>
            <a:off x="149491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17" name="Text Placeholder 7"/>
          <p:cNvSpPr>
            <a:spLocks noGrp="1"/>
          </p:cNvSpPr>
          <p:nvPr>
            <p:ph type="body" sz="quarter" idx="35" hasCustomPrompt="1"/>
          </p:nvPr>
        </p:nvSpPr>
        <p:spPr>
          <a:xfrm>
            <a:off x="149491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8" name="Text Placeholder 7"/>
          <p:cNvSpPr>
            <a:spLocks noGrp="1"/>
          </p:cNvSpPr>
          <p:nvPr>
            <p:ph type="body" sz="quarter" idx="36" hasCustomPrompt="1"/>
          </p:nvPr>
        </p:nvSpPr>
        <p:spPr>
          <a:xfrm>
            <a:off x="16172082"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9" name="Text Placeholder 7"/>
          <p:cNvSpPr>
            <a:spLocks noGrp="1"/>
          </p:cNvSpPr>
          <p:nvPr>
            <p:ph type="body" sz="quarter" idx="37" hasCustomPrompt="1"/>
          </p:nvPr>
        </p:nvSpPr>
        <p:spPr>
          <a:xfrm>
            <a:off x="173950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0" name="Text Placeholder 7"/>
          <p:cNvSpPr>
            <a:spLocks noGrp="1"/>
          </p:cNvSpPr>
          <p:nvPr>
            <p:ph type="body" sz="quarter" idx="24" hasCustomPrompt="1"/>
          </p:nvPr>
        </p:nvSpPr>
        <p:spPr>
          <a:xfrm>
            <a:off x="39255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1" name="Text Placeholder 2"/>
          <p:cNvSpPr>
            <a:spLocks noGrp="1"/>
          </p:cNvSpPr>
          <p:nvPr>
            <p:ph type="body" sz="quarter" idx="25" hasCustomPrompt="1"/>
          </p:nvPr>
        </p:nvSpPr>
        <p:spPr>
          <a:xfrm>
            <a:off x="39255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22" name="Text Placeholder 7"/>
          <p:cNvSpPr>
            <a:spLocks noGrp="1"/>
          </p:cNvSpPr>
          <p:nvPr>
            <p:ph type="body" sz="quarter" idx="38" hasCustomPrompt="1"/>
          </p:nvPr>
        </p:nvSpPr>
        <p:spPr>
          <a:xfrm>
            <a:off x="39255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3" name="Text Placeholder 7"/>
          <p:cNvSpPr>
            <a:spLocks noGrp="1"/>
          </p:cNvSpPr>
          <p:nvPr>
            <p:ph type="body" sz="quarter" idx="39" hasCustomPrompt="1"/>
          </p:nvPr>
        </p:nvSpPr>
        <p:spPr>
          <a:xfrm>
            <a:off x="5148481"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4" name="Text Placeholder 7"/>
          <p:cNvSpPr>
            <a:spLocks noGrp="1"/>
          </p:cNvSpPr>
          <p:nvPr>
            <p:ph type="body" sz="quarter" idx="40" hasCustomPrompt="1"/>
          </p:nvPr>
        </p:nvSpPr>
        <p:spPr>
          <a:xfrm>
            <a:off x="63714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5" name="Text Placeholder 7"/>
          <p:cNvSpPr>
            <a:spLocks noGrp="1"/>
          </p:cNvSpPr>
          <p:nvPr>
            <p:ph type="body" sz="quarter" idx="26" hasCustomPrompt="1"/>
          </p:nvPr>
        </p:nvSpPr>
        <p:spPr>
          <a:xfrm>
            <a:off x="149491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6" name="Text Placeholder 2"/>
          <p:cNvSpPr>
            <a:spLocks noGrp="1"/>
          </p:cNvSpPr>
          <p:nvPr>
            <p:ph type="body" sz="quarter" idx="27" hasCustomPrompt="1"/>
          </p:nvPr>
        </p:nvSpPr>
        <p:spPr>
          <a:xfrm>
            <a:off x="149491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a:t>
            </a:r>
          </a:p>
        </p:txBody>
      </p:sp>
      <p:sp>
        <p:nvSpPr>
          <p:cNvPr id="227" name="Text Placeholder 7"/>
          <p:cNvSpPr>
            <a:spLocks noGrp="1"/>
          </p:cNvSpPr>
          <p:nvPr>
            <p:ph type="body" sz="quarter" idx="41" hasCustomPrompt="1"/>
          </p:nvPr>
        </p:nvSpPr>
        <p:spPr>
          <a:xfrm>
            <a:off x="149491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8" name="Text Placeholder 7"/>
          <p:cNvSpPr>
            <a:spLocks noGrp="1"/>
          </p:cNvSpPr>
          <p:nvPr>
            <p:ph type="body" sz="quarter" idx="42" hasCustomPrompt="1"/>
          </p:nvPr>
        </p:nvSpPr>
        <p:spPr>
          <a:xfrm>
            <a:off x="16172082"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9" name="Text Placeholder 7"/>
          <p:cNvSpPr>
            <a:spLocks noGrp="1"/>
          </p:cNvSpPr>
          <p:nvPr>
            <p:ph type="body" sz="quarter" idx="43" hasCustomPrompt="1"/>
          </p:nvPr>
        </p:nvSpPr>
        <p:spPr>
          <a:xfrm>
            <a:off x="173950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0" name="Text Placeholder 7"/>
          <p:cNvSpPr>
            <a:spLocks noGrp="1"/>
          </p:cNvSpPr>
          <p:nvPr>
            <p:ph type="body" sz="quarter" idx="28" hasCustomPrompt="1"/>
          </p:nvPr>
        </p:nvSpPr>
        <p:spPr>
          <a:xfrm>
            <a:off x="3925519" y="9572977"/>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31" name="Text Placeholder 2"/>
          <p:cNvSpPr>
            <a:spLocks noGrp="1"/>
          </p:cNvSpPr>
          <p:nvPr>
            <p:ph type="body" sz="quarter" idx="29" hasCustomPrompt="1"/>
          </p:nvPr>
        </p:nvSpPr>
        <p:spPr>
          <a:xfrm>
            <a:off x="39255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32" name="Text Placeholder 7"/>
          <p:cNvSpPr>
            <a:spLocks noGrp="1"/>
          </p:cNvSpPr>
          <p:nvPr>
            <p:ph type="body" sz="quarter" idx="44" hasCustomPrompt="1"/>
          </p:nvPr>
        </p:nvSpPr>
        <p:spPr>
          <a:xfrm>
            <a:off x="39255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3" name="Text Placeholder 7"/>
          <p:cNvSpPr>
            <a:spLocks noGrp="1"/>
          </p:cNvSpPr>
          <p:nvPr>
            <p:ph type="body" sz="quarter" idx="45" hasCustomPrompt="1"/>
          </p:nvPr>
        </p:nvSpPr>
        <p:spPr>
          <a:xfrm>
            <a:off x="5148481"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4" name="Text Placeholder 7"/>
          <p:cNvSpPr>
            <a:spLocks noGrp="1"/>
          </p:cNvSpPr>
          <p:nvPr>
            <p:ph type="body" sz="quarter" idx="46" hasCustomPrompt="1"/>
          </p:nvPr>
        </p:nvSpPr>
        <p:spPr>
          <a:xfrm>
            <a:off x="63714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5" name="Text Placeholder 7"/>
          <p:cNvSpPr>
            <a:spLocks noGrp="1"/>
          </p:cNvSpPr>
          <p:nvPr>
            <p:ph type="body" sz="quarter" idx="30" hasCustomPrompt="1"/>
          </p:nvPr>
        </p:nvSpPr>
        <p:spPr>
          <a:xfrm>
            <a:off x="14949119" y="9572977"/>
            <a:ext cx="8019708" cy="676718"/>
          </a:xfrm>
          <a:prstGeom prst="rect">
            <a:avLst/>
          </a:prstGeom>
        </p:spPr>
        <p:txBody>
          <a:bodyPr vert="horz" lIns="0" tIns="103884" rIns="0" bIns="103884" anchor="ctr"/>
          <a:lstStyle>
            <a:lvl1pPr marL="0" marR="0" indent="0" algn="l" defTabSz="1038822" rtl="0" eaLnBrk="1" fontAlgn="auto" latinLnBrk="0" hangingPunct="1">
              <a:lnSpc>
                <a:spcPct val="100000"/>
              </a:lnSpc>
              <a:spcBef>
                <a:spcPts val="0"/>
              </a:spcBef>
              <a:spcAft>
                <a:spcPts val="0"/>
              </a:spcAft>
              <a:buClrTx/>
              <a:buSzTx/>
              <a:buFont typeface="Arial"/>
              <a:buNone/>
              <a:tabLst/>
              <a:defRPr sz="2800" b="1">
                <a:solidFill>
                  <a:schemeClr val="tx1">
                    <a:lumMod val="50000"/>
                    <a:lumOff val="50000"/>
                  </a:schemeClr>
                </a:solidFill>
                <a:latin typeface="Lato Regular"/>
                <a:cs typeface="Lato Regular"/>
              </a:defRPr>
            </a:lvl1pPr>
          </a:lstStyle>
          <a:p>
            <a:pPr marL="0" marR="0" lvl="0" indent="0" algn="l"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a:p>
            <a:pPr lvl="0"/>
            <a:endParaRPr lang="es-ES_tradnl" dirty="0"/>
          </a:p>
        </p:txBody>
      </p:sp>
      <p:sp>
        <p:nvSpPr>
          <p:cNvPr id="236" name="Text Placeholder 2"/>
          <p:cNvSpPr>
            <a:spLocks noGrp="1"/>
          </p:cNvSpPr>
          <p:nvPr>
            <p:ph type="body" sz="quarter" idx="31" hasCustomPrompt="1"/>
          </p:nvPr>
        </p:nvSpPr>
        <p:spPr>
          <a:xfrm>
            <a:off x="149491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37" name="Text Placeholder 7"/>
          <p:cNvSpPr>
            <a:spLocks noGrp="1"/>
          </p:cNvSpPr>
          <p:nvPr>
            <p:ph type="body" sz="quarter" idx="47" hasCustomPrompt="1"/>
          </p:nvPr>
        </p:nvSpPr>
        <p:spPr>
          <a:xfrm>
            <a:off x="149491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8" name="Text Placeholder 7"/>
          <p:cNvSpPr>
            <a:spLocks noGrp="1"/>
          </p:cNvSpPr>
          <p:nvPr>
            <p:ph type="body" sz="quarter" idx="48" hasCustomPrompt="1"/>
          </p:nvPr>
        </p:nvSpPr>
        <p:spPr>
          <a:xfrm>
            <a:off x="16172082"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9" name="Text Placeholder 7"/>
          <p:cNvSpPr>
            <a:spLocks noGrp="1"/>
          </p:cNvSpPr>
          <p:nvPr>
            <p:ph type="body" sz="quarter" idx="49" hasCustomPrompt="1"/>
          </p:nvPr>
        </p:nvSpPr>
        <p:spPr>
          <a:xfrm>
            <a:off x="173950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40" name="Picture Placeholder 2"/>
          <p:cNvSpPr>
            <a:spLocks noGrp="1"/>
          </p:cNvSpPr>
          <p:nvPr>
            <p:ph type="pic" sz="quarter" idx="17"/>
          </p:nvPr>
        </p:nvSpPr>
        <p:spPr>
          <a:xfrm>
            <a:off x="1536909"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1" name="Picture Placeholder 2"/>
          <p:cNvSpPr>
            <a:spLocks noGrp="1"/>
          </p:cNvSpPr>
          <p:nvPr>
            <p:ph type="pic" sz="quarter" idx="50"/>
          </p:nvPr>
        </p:nvSpPr>
        <p:spPr>
          <a:xfrm>
            <a:off x="12578876"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2" name="Picture Placeholder 2"/>
          <p:cNvSpPr>
            <a:spLocks noGrp="1"/>
          </p:cNvSpPr>
          <p:nvPr>
            <p:ph type="pic" sz="quarter" idx="51"/>
          </p:nvPr>
        </p:nvSpPr>
        <p:spPr>
          <a:xfrm>
            <a:off x="1536909"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3" name="Picture Placeholder 2"/>
          <p:cNvSpPr>
            <a:spLocks noGrp="1"/>
          </p:cNvSpPr>
          <p:nvPr>
            <p:ph type="pic" sz="quarter" idx="52"/>
          </p:nvPr>
        </p:nvSpPr>
        <p:spPr>
          <a:xfrm>
            <a:off x="12578876"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4" name="Picture Placeholder 2"/>
          <p:cNvSpPr>
            <a:spLocks noGrp="1"/>
          </p:cNvSpPr>
          <p:nvPr>
            <p:ph type="pic" sz="quarter" idx="53"/>
          </p:nvPr>
        </p:nvSpPr>
        <p:spPr>
          <a:xfrm>
            <a:off x="1536909"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5" name="Picture Placeholder 2"/>
          <p:cNvSpPr>
            <a:spLocks noGrp="1"/>
          </p:cNvSpPr>
          <p:nvPr>
            <p:ph type="pic" sz="quarter" idx="54"/>
          </p:nvPr>
        </p:nvSpPr>
        <p:spPr>
          <a:xfrm>
            <a:off x="12578876"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Tree>
    <p:extLst>
      <p:ext uri="{BB962C8B-B14F-4D97-AF65-F5344CB8AC3E}">
        <p14:creationId xmlns:p14="http://schemas.microsoft.com/office/powerpoint/2010/main" val="20108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210">
                                            <p:txEl>
                                              <p:pRg st="0" end="0"/>
                                            </p:txEl>
                                          </p:spTgt>
                                        </p:tgtEl>
                                        <p:attrNameLst>
                                          <p:attrName>style.visibility</p:attrName>
                                        </p:attrNameLst>
                                      </p:cBhvr>
                                      <p:to>
                                        <p:strVal val="visible"/>
                                      </p:to>
                                    </p:set>
                                    <p:anim calcmode="lin" valueType="num">
                                      <p:cBhvr>
                                        <p:cTn id="17" dur="500" fill="hold"/>
                                        <p:tgtEl>
                                          <p:spTgt spid="210">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10">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10">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11">
                                            <p:txEl>
                                              <p:pRg st="0" end="0"/>
                                            </p:txEl>
                                          </p:spTgt>
                                        </p:tgtEl>
                                        <p:attrNameLst>
                                          <p:attrName>style.visibility</p:attrName>
                                        </p:attrNameLst>
                                      </p:cBhvr>
                                      <p:to>
                                        <p:strVal val="visible"/>
                                      </p:to>
                                    </p:set>
                                    <p:anim calcmode="lin" valueType="num">
                                      <p:cBhvr>
                                        <p:cTn id="22" dur="500" fill="hold"/>
                                        <p:tgtEl>
                                          <p:spTgt spid="211">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11">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11">
                                            <p:txEl>
                                              <p:pRg st="0" end="0"/>
                                            </p:txEl>
                                          </p:spTgt>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212">
                                            <p:txEl>
                                              <p:pRg st="0" end="0"/>
                                            </p:txEl>
                                          </p:spTgt>
                                        </p:tgtEl>
                                        <p:attrNameLst>
                                          <p:attrName>style.visibility</p:attrName>
                                        </p:attrNameLst>
                                      </p:cBhvr>
                                      <p:to>
                                        <p:strVal val="visible"/>
                                      </p:to>
                                    </p:set>
                                    <p:animEffect transition="in" filter="fade">
                                      <p:cBhvr>
                                        <p:cTn id="27" dur="400"/>
                                        <p:tgtEl>
                                          <p:spTgt spid="212">
                                            <p:txEl>
                                              <p:pRg st="0" end="0"/>
                                            </p:txEl>
                                          </p:spTgt>
                                        </p:tgtEl>
                                      </p:cBhvr>
                                    </p:animEffect>
                                    <p:anim calcmode="lin" valueType="num">
                                      <p:cBhvr>
                                        <p:cTn id="28" dur="400" fill="hold"/>
                                        <p:tgtEl>
                                          <p:spTgt spid="212">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212">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213">
                                            <p:txEl>
                                              <p:pRg st="0" end="0"/>
                                            </p:txEl>
                                          </p:spTgt>
                                        </p:tgtEl>
                                        <p:attrNameLst>
                                          <p:attrName>style.visibility</p:attrName>
                                        </p:attrNameLst>
                                      </p:cBhvr>
                                      <p:to>
                                        <p:strVal val="visible"/>
                                      </p:to>
                                    </p:set>
                                    <p:animEffect transition="in" filter="fade">
                                      <p:cBhvr>
                                        <p:cTn id="32" dur="400"/>
                                        <p:tgtEl>
                                          <p:spTgt spid="213">
                                            <p:txEl>
                                              <p:pRg st="0" end="0"/>
                                            </p:txEl>
                                          </p:spTgt>
                                        </p:tgtEl>
                                      </p:cBhvr>
                                    </p:animEffect>
                                    <p:anim calcmode="lin" valueType="num">
                                      <p:cBhvr>
                                        <p:cTn id="33" dur="4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13">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14">
                                            <p:txEl>
                                              <p:pRg st="0" end="0"/>
                                            </p:txEl>
                                          </p:spTgt>
                                        </p:tgtEl>
                                        <p:attrNameLst>
                                          <p:attrName>style.visibility</p:attrName>
                                        </p:attrNameLst>
                                      </p:cBhvr>
                                      <p:to>
                                        <p:strVal val="visible"/>
                                      </p:to>
                                    </p:set>
                                    <p:animEffect transition="in" filter="fade">
                                      <p:cBhvr>
                                        <p:cTn id="37" dur="400"/>
                                        <p:tgtEl>
                                          <p:spTgt spid="214">
                                            <p:txEl>
                                              <p:pRg st="0" end="0"/>
                                            </p:txEl>
                                          </p:spTgt>
                                        </p:tgtEl>
                                      </p:cBhvr>
                                    </p:animEffect>
                                    <p:anim calcmode="lin" valueType="num">
                                      <p:cBhvr>
                                        <p:cTn id="38" dur="400" fill="hold"/>
                                        <p:tgtEl>
                                          <p:spTgt spid="214">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214">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215">
                                            <p:txEl>
                                              <p:pRg st="0" end="0"/>
                                            </p:txEl>
                                          </p:spTgt>
                                        </p:tgtEl>
                                        <p:attrNameLst>
                                          <p:attrName>style.visibility</p:attrName>
                                        </p:attrNameLst>
                                      </p:cBhvr>
                                      <p:to>
                                        <p:strVal val="visible"/>
                                      </p:to>
                                    </p:set>
                                    <p:anim calcmode="lin" valueType="num">
                                      <p:cBhvr>
                                        <p:cTn id="42" dur="500" fill="hold"/>
                                        <p:tgtEl>
                                          <p:spTgt spid="2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15">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16">
                                            <p:txEl>
                                              <p:pRg st="0" end="0"/>
                                            </p:txEl>
                                          </p:spTgt>
                                        </p:tgtEl>
                                        <p:attrNameLst>
                                          <p:attrName>style.visibility</p:attrName>
                                        </p:attrNameLst>
                                      </p:cBhvr>
                                      <p:to>
                                        <p:strVal val="visible"/>
                                      </p:to>
                                    </p:set>
                                    <p:anim calcmode="lin" valueType="num">
                                      <p:cBhvr>
                                        <p:cTn id="47" dur="500" fill="hold"/>
                                        <p:tgtEl>
                                          <p:spTgt spid="216">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16">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16">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217">
                                            <p:txEl>
                                              <p:pRg st="0" end="0"/>
                                            </p:txEl>
                                          </p:spTgt>
                                        </p:tgtEl>
                                        <p:attrNameLst>
                                          <p:attrName>style.visibility</p:attrName>
                                        </p:attrNameLst>
                                      </p:cBhvr>
                                      <p:to>
                                        <p:strVal val="visible"/>
                                      </p:to>
                                    </p:set>
                                    <p:animEffect transition="in" filter="fade">
                                      <p:cBhvr>
                                        <p:cTn id="52" dur="400"/>
                                        <p:tgtEl>
                                          <p:spTgt spid="217">
                                            <p:txEl>
                                              <p:pRg st="0" end="0"/>
                                            </p:txEl>
                                          </p:spTgt>
                                        </p:tgtEl>
                                      </p:cBhvr>
                                    </p:animEffect>
                                    <p:anim calcmode="lin" valueType="num">
                                      <p:cBhvr>
                                        <p:cTn id="53" dur="400" fill="hold"/>
                                        <p:tgtEl>
                                          <p:spTgt spid="217">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217">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218">
                                            <p:txEl>
                                              <p:pRg st="0" end="0"/>
                                            </p:txEl>
                                          </p:spTgt>
                                        </p:tgtEl>
                                        <p:attrNameLst>
                                          <p:attrName>style.visibility</p:attrName>
                                        </p:attrNameLst>
                                      </p:cBhvr>
                                      <p:to>
                                        <p:strVal val="visible"/>
                                      </p:to>
                                    </p:set>
                                    <p:animEffect transition="in" filter="fade">
                                      <p:cBhvr>
                                        <p:cTn id="57" dur="400"/>
                                        <p:tgtEl>
                                          <p:spTgt spid="218">
                                            <p:txEl>
                                              <p:pRg st="0" end="0"/>
                                            </p:txEl>
                                          </p:spTgt>
                                        </p:tgtEl>
                                      </p:cBhvr>
                                    </p:animEffect>
                                    <p:anim calcmode="lin" valueType="num">
                                      <p:cBhvr>
                                        <p:cTn id="58" dur="400" fill="hold"/>
                                        <p:tgtEl>
                                          <p:spTgt spid="218">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218">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219">
                                            <p:txEl>
                                              <p:pRg st="0" end="0"/>
                                            </p:txEl>
                                          </p:spTgt>
                                        </p:tgtEl>
                                        <p:attrNameLst>
                                          <p:attrName>style.visibility</p:attrName>
                                        </p:attrNameLst>
                                      </p:cBhvr>
                                      <p:to>
                                        <p:strVal val="visible"/>
                                      </p:to>
                                    </p:set>
                                    <p:animEffect transition="in" filter="fade">
                                      <p:cBhvr>
                                        <p:cTn id="62" dur="400"/>
                                        <p:tgtEl>
                                          <p:spTgt spid="219">
                                            <p:txEl>
                                              <p:pRg st="0" end="0"/>
                                            </p:txEl>
                                          </p:spTgt>
                                        </p:tgtEl>
                                      </p:cBhvr>
                                    </p:animEffect>
                                    <p:anim calcmode="lin" valueType="num">
                                      <p:cBhvr>
                                        <p:cTn id="63" dur="400" fill="hold"/>
                                        <p:tgtEl>
                                          <p:spTgt spid="219">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19">
                                            <p:txEl>
                                              <p:pRg st="0" end="0"/>
                                            </p:txEl>
                                          </p:spTgt>
                                        </p:tgtEl>
                                        <p:attrNameLst>
                                          <p:attrName>ppt_y</p:attrName>
                                        </p:attrNameLst>
                                      </p:cBhvr>
                                      <p:tavLst>
                                        <p:tav tm="0">
                                          <p:val>
                                            <p:strVal val="#ppt_y+.1"/>
                                          </p:val>
                                        </p:tav>
                                        <p:tav tm="100000">
                                          <p:val>
                                            <p:strVal val="#ppt_y"/>
                                          </p:val>
                                        </p:tav>
                                      </p:tavLst>
                                    </p:anim>
                                  </p:childTnLst>
                                </p:cTn>
                              </p:par>
                              <p:par>
                                <p:cTn id="65" presetID="53" presetClass="entr" presetSubtype="16" fill="hold" grpId="0" nodeType="withEffect">
                                  <p:stCondLst>
                                    <p:cond delay="200"/>
                                  </p:stCondLst>
                                  <p:childTnLst>
                                    <p:set>
                                      <p:cBhvr>
                                        <p:cTn id="66" dur="1" fill="hold">
                                          <p:stCondLst>
                                            <p:cond delay="0"/>
                                          </p:stCondLst>
                                        </p:cTn>
                                        <p:tgtEl>
                                          <p:spTgt spid="220">
                                            <p:txEl>
                                              <p:pRg st="0" end="0"/>
                                            </p:txEl>
                                          </p:spTgt>
                                        </p:tgtEl>
                                        <p:attrNameLst>
                                          <p:attrName>style.visibility</p:attrName>
                                        </p:attrNameLst>
                                      </p:cBhvr>
                                      <p:to>
                                        <p:strVal val="visible"/>
                                      </p:to>
                                    </p:set>
                                    <p:anim calcmode="lin" valueType="num">
                                      <p:cBhvr>
                                        <p:cTn id="67" dur="500" fill="hold"/>
                                        <p:tgtEl>
                                          <p:spTgt spid="220">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20">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20">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21">
                                            <p:txEl>
                                              <p:pRg st="0" end="0"/>
                                            </p:txEl>
                                          </p:spTgt>
                                        </p:tgtEl>
                                        <p:attrNameLst>
                                          <p:attrName>style.visibility</p:attrName>
                                        </p:attrNameLst>
                                      </p:cBhvr>
                                      <p:to>
                                        <p:strVal val="visible"/>
                                      </p:to>
                                    </p:set>
                                    <p:anim calcmode="lin" valueType="num">
                                      <p:cBhvr>
                                        <p:cTn id="72" dur="500" fill="hold"/>
                                        <p:tgtEl>
                                          <p:spTgt spid="221">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221">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221">
                                            <p:txEl>
                                              <p:pRg st="0" end="0"/>
                                            </p:txEl>
                                          </p:spTgt>
                                        </p:tgtEl>
                                      </p:cBhvr>
                                    </p:animEffect>
                                  </p:childTnLst>
                                </p:cTn>
                              </p:par>
                              <p:par>
                                <p:cTn id="75" presetID="42" presetClass="entr" presetSubtype="0" fill="hold" grpId="0" nodeType="withEffect">
                                  <p:stCondLst>
                                    <p:cond delay="200"/>
                                  </p:stCondLst>
                                  <p:childTnLst>
                                    <p:set>
                                      <p:cBhvr>
                                        <p:cTn id="76" dur="1" fill="hold">
                                          <p:stCondLst>
                                            <p:cond delay="0"/>
                                          </p:stCondLst>
                                        </p:cTn>
                                        <p:tgtEl>
                                          <p:spTgt spid="222">
                                            <p:txEl>
                                              <p:pRg st="0" end="0"/>
                                            </p:txEl>
                                          </p:spTgt>
                                        </p:tgtEl>
                                        <p:attrNameLst>
                                          <p:attrName>style.visibility</p:attrName>
                                        </p:attrNameLst>
                                      </p:cBhvr>
                                      <p:to>
                                        <p:strVal val="visible"/>
                                      </p:to>
                                    </p:set>
                                    <p:animEffect transition="in" filter="fade">
                                      <p:cBhvr>
                                        <p:cTn id="77" dur="400"/>
                                        <p:tgtEl>
                                          <p:spTgt spid="222">
                                            <p:txEl>
                                              <p:pRg st="0" end="0"/>
                                            </p:txEl>
                                          </p:spTgt>
                                        </p:tgtEl>
                                      </p:cBhvr>
                                    </p:animEffect>
                                    <p:anim calcmode="lin" valueType="num">
                                      <p:cBhvr>
                                        <p:cTn id="78" dur="400" fill="hold"/>
                                        <p:tgtEl>
                                          <p:spTgt spid="222">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222">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223">
                                            <p:txEl>
                                              <p:pRg st="0" end="0"/>
                                            </p:txEl>
                                          </p:spTgt>
                                        </p:tgtEl>
                                        <p:attrNameLst>
                                          <p:attrName>style.visibility</p:attrName>
                                        </p:attrNameLst>
                                      </p:cBhvr>
                                      <p:to>
                                        <p:strVal val="visible"/>
                                      </p:to>
                                    </p:set>
                                    <p:animEffect transition="in" filter="fade">
                                      <p:cBhvr>
                                        <p:cTn id="82" dur="400"/>
                                        <p:tgtEl>
                                          <p:spTgt spid="223">
                                            <p:txEl>
                                              <p:pRg st="0" end="0"/>
                                            </p:txEl>
                                          </p:spTgt>
                                        </p:tgtEl>
                                      </p:cBhvr>
                                    </p:animEffect>
                                    <p:anim calcmode="lin" valueType="num">
                                      <p:cBhvr>
                                        <p:cTn id="83" dur="400" fill="hold"/>
                                        <p:tgtEl>
                                          <p:spTgt spid="223">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223">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224">
                                            <p:txEl>
                                              <p:pRg st="0" end="0"/>
                                            </p:txEl>
                                          </p:spTgt>
                                        </p:tgtEl>
                                        <p:attrNameLst>
                                          <p:attrName>style.visibility</p:attrName>
                                        </p:attrNameLst>
                                      </p:cBhvr>
                                      <p:to>
                                        <p:strVal val="visible"/>
                                      </p:to>
                                    </p:set>
                                    <p:animEffect transition="in" filter="fade">
                                      <p:cBhvr>
                                        <p:cTn id="87" dur="400"/>
                                        <p:tgtEl>
                                          <p:spTgt spid="224">
                                            <p:txEl>
                                              <p:pRg st="0" end="0"/>
                                            </p:txEl>
                                          </p:spTgt>
                                        </p:tgtEl>
                                      </p:cBhvr>
                                    </p:animEffect>
                                    <p:anim calcmode="lin" valueType="num">
                                      <p:cBhvr>
                                        <p:cTn id="88" dur="400" fill="hold"/>
                                        <p:tgtEl>
                                          <p:spTgt spid="224">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224">
                                            <p:txEl>
                                              <p:pRg st="0" end="0"/>
                                            </p:txEl>
                                          </p:spTgt>
                                        </p:tgtEl>
                                        <p:attrNameLst>
                                          <p:attrName>ppt_y</p:attrName>
                                        </p:attrNameLst>
                                      </p:cBhvr>
                                      <p:tavLst>
                                        <p:tav tm="0">
                                          <p:val>
                                            <p:strVal val="#ppt_y+.1"/>
                                          </p:val>
                                        </p:tav>
                                        <p:tav tm="100000">
                                          <p:val>
                                            <p:strVal val="#ppt_y"/>
                                          </p:val>
                                        </p:tav>
                                      </p:tavLst>
                                    </p:anim>
                                  </p:childTnLst>
                                </p:cTn>
                              </p:par>
                              <p:par>
                                <p:cTn id="90" presetID="53" presetClass="entr" presetSubtype="16" fill="hold" grpId="0" nodeType="withEffect">
                                  <p:stCondLst>
                                    <p:cond delay="200"/>
                                  </p:stCondLst>
                                  <p:childTnLst>
                                    <p:set>
                                      <p:cBhvr>
                                        <p:cTn id="91" dur="1" fill="hold">
                                          <p:stCondLst>
                                            <p:cond delay="0"/>
                                          </p:stCondLst>
                                        </p:cTn>
                                        <p:tgtEl>
                                          <p:spTgt spid="225">
                                            <p:txEl>
                                              <p:pRg st="0" end="0"/>
                                            </p:txEl>
                                          </p:spTgt>
                                        </p:tgtEl>
                                        <p:attrNameLst>
                                          <p:attrName>style.visibility</p:attrName>
                                        </p:attrNameLst>
                                      </p:cBhvr>
                                      <p:to>
                                        <p:strVal val="visible"/>
                                      </p:to>
                                    </p:set>
                                    <p:anim calcmode="lin" valueType="num">
                                      <p:cBhvr>
                                        <p:cTn id="92" dur="500" fill="hold"/>
                                        <p:tgtEl>
                                          <p:spTgt spid="225">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225">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225">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226">
                                            <p:txEl>
                                              <p:pRg st="0" end="0"/>
                                            </p:txEl>
                                          </p:spTgt>
                                        </p:tgtEl>
                                        <p:attrNameLst>
                                          <p:attrName>style.visibility</p:attrName>
                                        </p:attrNameLst>
                                      </p:cBhvr>
                                      <p:to>
                                        <p:strVal val="visible"/>
                                      </p:to>
                                    </p:set>
                                    <p:anim calcmode="lin" valueType="num">
                                      <p:cBhvr>
                                        <p:cTn id="97" dur="500" fill="hold"/>
                                        <p:tgtEl>
                                          <p:spTgt spid="226">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226">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226">
                                            <p:txEl>
                                              <p:pRg st="0" end="0"/>
                                            </p:txEl>
                                          </p:spTgt>
                                        </p:tgtEl>
                                      </p:cBhvr>
                                    </p:animEffect>
                                  </p:childTnLst>
                                </p:cTn>
                              </p:par>
                              <p:par>
                                <p:cTn id="100" presetID="42" presetClass="entr" presetSubtype="0" fill="hold" grpId="0" nodeType="withEffect">
                                  <p:stCondLst>
                                    <p:cond delay="200"/>
                                  </p:stCondLst>
                                  <p:childTnLst>
                                    <p:set>
                                      <p:cBhvr>
                                        <p:cTn id="101" dur="1" fill="hold">
                                          <p:stCondLst>
                                            <p:cond delay="0"/>
                                          </p:stCondLst>
                                        </p:cTn>
                                        <p:tgtEl>
                                          <p:spTgt spid="227">
                                            <p:txEl>
                                              <p:pRg st="0" end="0"/>
                                            </p:txEl>
                                          </p:spTgt>
                                        </p:tgtEl>
                                        <p:attrNameLst>
                                          <p:attrName>style.visibility</p:attrName>
                                        </p:attrNameLst>
                                      </p:cBhvr>
                                      <p:to>
                                        <p:strVal val="visible"/>
                                      </p:to>
                                    </p:set>
                                    <p:animEffect transition="in" filter="fade">
                                      <p:cBhvr>
                                        <p:cTn id="102" dur="400"/>
                                        <p:tgtEl>
                                          <p:spTgt spid="227">
                                            <p:txEl>
                                              <p:pRg st="0" end="0"/>
                                            </p:txEl>
                                          </p:spTgt>
                                        </p:tgtEl>
                                      </p:cBhvr>
                                    </p:animEffect>
                                    <p:anim calcmode="lin" valueType="num">
                                      <p:cBhvr>
                                        <p:cTn id="103" dur="400" fill="hold"/>
                                        <p:tgtEl>
                                          <p:spTgt spid="227">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227">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228">
                                            <p:txEl>
                                              <p:pRg st="0" end="0"/>
                                            </p:txEl>
                                          </p:spTgt>
                                        </p:tgtEl>
                                        <p:attrNameLst>
                                          <p:attrName>style.visibility</p:attrName>
                                        </p:attrNameLst>
                                      </p:cBhvr>
                                      <p:to>
                                        <p:strVal val="visible"/>
                                      </p:to>
                                    </p:set>
                                    <p:animEffect transition="in" filter="fade">
                                      <p:cBhvr>
                                        <p:cTn id="107" dur="400"/>
                                        <p:tgtEl>
                                          <p:spTgt spid="228">
                                            <p:txEl>
                                              <p:pRg st="0" end="0"/>
                                            </p:txEl>
                                          </p:spTgt>
                                        </p:tgtEl>
                                      </p:cBhvr>
                                    </p:animEffect>
                                    <p:anim calcmode="lin" valueType="num">
                                      <p:cBhvr>
                                        <p:cTn id="108" dur="400" fill="hold"/>
                                        <p:tgtEl>
                                          <p:spTgt spid="228">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228">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229">
                                            <p:txEl>
                                              <p:pRg st="0" end="0"/>
                                            </p:txEl>
                                          </p:spTgt>
                                        </p:tgtEl>
                                        <p:attrNameLst>
                                          <p:attrName>style.visibility</p:attrName>
                                        </p:attrNameLst>
                                      </p:cBhvr>
                                      <p:to>
                                        <p:strVal val="visible"/>
                                      </p:to>
                                    </p:set>
                                    <p:animEffect transition="in" filter="fade">
                                      <p:cBhvr>
                                        <p:cTn id="112" dur="400"/>
                                        <p:tgtEl>
                                          <p:spTgt spid="229">
                                            <p:txEl>
                                              <p:pRg st="0" end="0"/>
                                            </p:txEl>
                                          </p:spTgt>
                                        </p:tgtEl>
                                      </p:cBhvr>
                                    </p:animEffect>
                                    <p:anim calcmode="lin" valueType="num">
                                      <p:cBhvr>
                                        <p:cTn id="113" dur="400" fill="hold"/>
                                        <p:tgtEl>
                                          <p:spTgt spid="229">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229">
                                            <p:txEl>
                                              <p:pRg st="0" end="0"/>
                                            </p:txEl>
                                          </p:spTgt>
                                        </p:tgtEl>
                                        <p:attrNameLst>
                                          <p:attrName>ppt_y</p:attrName>
                                        </p:attrNameLst>
                                      </p:cBhvr>
                                      <p:tavLst>
                                        <p:tav tm="0">
                                          <p:val>
                                            <p:strVal val="#ppt_y+.1"/>
                                          </p:val>
                                        </p:tav>
                                        <p:tav tm="100000">
                                          <p:val>
                                            <p:strVal val="#ppt_y"/>
                                          </p:val>
                                        </p:tav>
                                      </p:tavLst>
                                    </p:anim>
                                  </p:childTnLst>
                                </p:cTn>
                              </p:par>
                              <p:par>
                                <p:cTn id="115" presetID="53" presetClass="entr" presetSubtype="16" fill="hold" grpId="0" nodeType="withEffect">
                                  <p:stCondLst>
                                    <p:cond delay="200"/>
                                  </p:stCondLst>
                                  <p:childTnLst>
                                    <p:set>
                                      <p:cBhvr>
                                        <p:cTn id="116" dur="1" fill="hold">
                                          <p:stCondLst>
                                            <p:cond delay="0"/>
                                          </p:stCondLst>
                                        </p:cTn>
                                        <p:tgtEl>
                                          <p:spTgt spid="230">
                                            <p:txEl>
                                              <p:pRg st="0" end="0"/>
                                            </p:txEl>
                                          </p:spTgt>
                                        </p:tgtEl>
                                        <p:attrNameLst>
                                          <p:attrName>style.visibility</p:attrName>
                                        </p:attrNameLst>
                                      </p:cBhvr>
                                      <p:to>
                                        <p:strVal val="visible"/>
                                      </p:to>
                                    </p:set>
                                    <p:anim calcmode="lin" valueType="num">
                                      <p:cBhvr>
                                        <p:cTn id="117" dur="500" fill="hold"/>
                                        <p:tgtEl>
                                          <p:spTgt spid="230">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230">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230">
                                            <p:txEl>
                                              <p:pRg st="0" end="0"/>
                                            </p:txEl>
                                          </p:spTgt>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231">
                                            <p:txEl>
                                              <p:pRg st="0" end="0"/>
                                            </p:txEl>
                                          </p:spTgt>
                                        </p:tgtEl>
                                        <p:attrNameLst>
                                          <p:attrName>style.visibility</p:attrName>
                                        </p:attrNameLst>
                                      </p:cBhvr>
                                      <p:to>
                                        <p:strVal val="visible"/>
                                      </p:to>
                                    </p:set>
                                    <p:anim calcmode="lin" valueType="num">
                                      <p:cBhvr>
                                        <p:cTn id="122" dur="500" fill="hold"/>
                                        <p:tgtEl>
                                          <p:spTgt spid="231">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231">
                                            <p:txEl>
                                              <p:pRg st="0" end="0"/>
                                            </p:txEl>
                                          </p:spTgt>
                                        </p:tgtEl>
                                        <p:attrNameLst>
                                          <p:attrName>ppt_h</p:attrName>
                                        </p:attrNameLst>
                                      </p:cBhvr>
                                      <p:tavLst>
                                        <p:tav tm="0">
                                          <p:val>
                                            <p:fltVal val="0"/>
                                          </p:val>
                                        </p:tav>
                                        <p:tav tm="100000">
                                          <p:val>
                                            <p:strVal val="#ppt_h"/>
                                          </p:val>
                                        </p:tav>
                                      </p:tavLst>
                                    </p:anim>
                                    <p:animEffect transition="in" filter="fade">
                                      <p:cBhvr>
                                        <p:cTn id="124" dur="500"/>
                                        <p:tgtEl>
                                          <p:spTgt spid="231">
                                            <p:txEl>
                                              <p:pRg st="0" end="0"/>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232">
                                            <p:txEl>
                                              <p:pRg st="0" end="0"/>
                                            </p:txEl>
                                          </p:spTgt>
                                        </p:tgtEl>
                                        <p:attrNameLst>
                                          <p:attrName>style.visibility</p:attrName>
                                        </p:attrNameLst>
                                      </p:cBhvr>
                                      <p:to>
                                        <p:strVal val="visible"/>
                                      </p:to>
                                    </p:set>
                                    <p:animEffect transition="in" filter="fade">
                                      <p:cBhvr>
                                        <p:cTn id="127" dur="400"/>
                                        <p:tgtEl>
                                          <p:spTgt spid="232">
                                            <p:txEl>
                                              <p:pRg st="0" end="0"/>
                                            </p:txEl>
                                          </p:spTgt>
                                        </p:tgtEl>
                                      </p:cBhvr>
                                    </p:animEffect>
                                    <p:anim calcmode="lin" valueType="num">
                                      <p:cBhvr>
                                        <p:cTn id="128" dur="400" fill="hold"/>
                                        <p:tgtEl>
                                          <p:spTgt spid="232">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232">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200"/>
                                  </p:stCondLst>
                                  <p:childTnLst>
                                    <p:set>
                                      <p:cBhvr>
                                        <p:cTn id="131" dur="1" fill="hold">
                                          <p:stCondLst>
                                            <p:cond delay="0"/>
                                          </p:stCondLst>
                                        </p:cTn>
                                        <p:tgtEl>
                                          <p:spTgt spid="233">
                                            <p:txEl>
                                              <p:pRg st="0" end="0"/>
                                            </p:txEl>
                                          </p:spTgt>
                                        </p:tgtEl>
                                        <p:attrNameLst>
                                          <p:attrName>style.visibility</p:attrName>
                                        </p:attrNameLst>
                                      </p:cBhvr>
                                      <p:to>
                                        <p:strVal val="visible"/>
                                      </p:to>
                                    </p:set>
                                    <p:animEffect transition="in" filter="fade">
                                      <p:cBhvr>
                                        <p:cTn id="132" dur="400"/>
                                        <p:tgtEl>
                                          <p:spTgt spid="233">
                                            <p:txEl>
                                              <p:pRg st="0" end="0"/>
                                            </p:txEl>
                                          </p:spTgt>
                                        </p:tgtEl>
                                      </p:cBhvr>
                                    </p:animEffect>
                                    <p:anim calcmode="lin" valueType="num">
                                      <p:cBhvr>
                                        <p:cTn id="133" dur="400" fill="hold"/>
                                        <p:tgtEl>
                                          <p:spTgt spid="233">
                                            <p:txEl>
                                              <p:pRg st="0" end="0"/>
                                            </p:txEl>
                                          </p:spTgt>
                                        </p:tgtEl>
                                        <p:attrNameLst>
                                          <p:attrName>ppt_x</p:attrName>
                                        </p:attrNameLst>
                                      </p:cBhvr>
                                      <p:tavLst>
                                        <p:tav tm="0">
                                          <p:val>
                                            <p:strVal val="#ppt_x"/>
                                          </p:val>
                                        </p:tav>
                                        <p:tav tm="100000">
                                          <p:val>
                                            <p:strVal val="#ppt_x"/>
                                          </p:val>
                                        </p:tav>
                                      </p:tavLst>
                                    </p:anim>
                                    <p:anim calcmode="lin" valueType="num">
                                      <p:cBhvr>
                                        <p:cTn id="134" dur="400" fill="hold"/>
                                        <p:tgtEl>
                                          <p:spTgt spid="233">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00"/>
                                  </p:stCondLst>
                                  <p:childTnLst>
                                    <p:set>
                                      <p:cBhvr>
                                        <p:cTn id="136" dur="1" fill="hold">
                                          <p:stCondLst>
                                            <p:cond delay="0"/>
                                          </p:stCondLst>
                                        </p:cTn>
                                        <p:tgtEl>
                                          <p:spTgt spid="234">
                                            <p:txEl>
                                              <p:pRg st="0" end="0"/>
                                            </p:txEl>
                                          </p:spTgt>
                                        </p:tgtEl>
                                        <p:attrNameLst>
                                          <p:attrName>style.visibility</p:attrName>
                                        </p:attrNameLst>
                                      </p:cBhvr>
                                      <p:to>
                                        <p:strVal val="visible"/>
                                      </p:to>
                                    </p:set>
                                    <p:animEffect transition="in" filter="fade">
                                      <p:cBhvr>
                                        <p:cTn id="137" dur="400"/>
                                        <p:tgtEl>
                                          <p:spTgt spid="234">
                                            <p:txEl>
                                              <p:pRg st="0" end="0"/>
                                            </p:txEl>
                                          </p:spTgt>
                                        </p:tgtEl>
                                      </p:cBhvr>
                                    </p:animEffect>
                                    <p:anim calcmode="lin" valueType="num">
                                      <p:cBhvr>
                                        <p:cTn id="138" dur="400" fill="hold"/>
                                        <p:tgtEl>
                                          <p:spTgt spid="234">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234">
                                            <p:txEl>
                                              <p:pRg st="0" end="0"/>
                                            </p:txEl>
                                          </p:spTgt>
                                        </p:tgtEl>
                                        <p:attrNameLst>
                                          <p:attrName>ppt_y</p:attrName>
                                        </p:attrNameLst>
                                      </p:cBhvr>
                                      <p:tavLst>
                                        <p:tav tm="0">
                                          <p:val>
                                            <p:strVal val="#ppt_y+.1"/>
                                          </p:val>
                                        </p:tav>
                                        <p:tav tm="100000">
                                          <p:val>
                                            <p:strVal val="#ppt_y"/>
                                          </p:val>
                                        </p:tav>
                                      </p:tavLst>
                                    </p:anim>
                                  </p:childTnLst>
                                </p:cTn>
                              </p:par>
                              <p:par>
                                <p:cTn id="140" presetID="53" presetClass="entr" presetSubtype="16" fill="hold" grpId="0" nodeType="withEffect">
                                  <p:stCondLst>
                                    <p:cond delay="200"/>
                                  </p:stCondLst>
                                  <p:childTnLst>
                                    <p:set>
                                      <p:cBhvr>
                                        <p:cTn id="141" dur="1" fill="hold">
                                          <p:stCondLst>
                                            <p:cond delay="0"/>
                                          </p:stCondLst>
                                        </p:cTn>
                                        <p:tgtEl>
                                          <p:spTgt spid="235">
                                            <p:txEl>
                                              <p:pRg st="0" end="0"/>
                                            </p:txEl>
                                          </p:spTgt>
                                        </p:tgtEl>
                                        <p:attrNameLst>
                                          <p:attrName>style.visibility</p:attrName>
                                        </p:attrNameLst>
                                      </p:cBhvr>
                                      <p:to>
                                        <p:strVal val="visible"/>
                                      </p:to>
                                    </p:set>
                                    <p:anim calcmode="lin" valueType="num">
                                      <p:cBhvr>
                                        <p:cTn id="142" dur="500" fill="hold"/>
                                        <p:tgtEl>
                                          <p:spTgt spid="235">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235">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235">
                                            <p:txEl>
                                              <p:pRg st="0" end="0"/>
                                            </p:txEl>
                                          </p:spTgt>
                                        </p:tgtEl>
                                      </p:cBhvr>
                                    </p:animEffect>
                                  </p:childTnLst>
                                </p:cTn>
                              </p:par>
                              <p:par>
                                <p:cTn id="145" presetID="53" presetClass="entr" presetSubtype="16" fill="hold" grpId="0" nodeType="withEffect">
                                  <p:stCondLst>
                                    <p:cond delay="200"/>
                                  </p:stCondLst>
                                  <p:childTnLst>
                                    <p:set>
                                      <p:cBhvr>
                                        <p:cTn id="146" dur="1" fill="hold">
                                          <p:stCondLst>
                                            <p:cond delay="0"/>
                                          </p:stCondLst>
                                        </p:cTn>
                                        <p:tgtEl>
                                          <p:spTgt spid="236">
                                            <p:txEl>
                                              <p:pRg st="0" end="0"/>
                                            </p:txEl>
                                          </p:spTgt>
                                        </p:tgtEl>
                                        <p:attrNameLst>
                                          <p:attrName>style.visibility</p:attrName>
                                        </p:attrNameLst>
                                      </p:cBhvr>
                                      <p:to>
                                        <p:strVal val="visible"/>
                                      </p:to>
                                    </p:set>
                                    <p:anim calcmode="lin" valueType="num">
                                      <p:cBhvr>
                                        <p:cTn id="147" dur="500" fill="hold"/>
                                        <p:tgtEl>
                                          <p:spTgt spid="236">
                                            <p:txEl>
                                              <p:pRg st="0" end="0"/>
                                            </p:txEl>
                                          </p:spTgt>
                                        </p:tgtEl>
                                        <p:attrNameLst>
                                          <p:attrName>ppt_w</p:attrName>
                                        </p:attrNameLst>
                                      </p:cBhvr>
                                      <p:tavLst>
                                        <p:tav tm="0">
                                          <p:val>
                                            <p:fltVal val="0"/>
                                          </p:val>
                                        </p:tav>
                                        <p:tav tm="100000">
                                          <p:val>
                                            <p:strVal val="#ppt_w"/>
                                          </p:val>
                                        </p:tav>
                                      </p:tavLst>
                                    </p:anim>
                                    <p:anim calcmode="lin" valueType="num">
                                      <p:cBhvr>
                                        <p:cTn id="148" dur="500" fill="hold"/>
                                        <p:tgtEl>
                                          <p:spTgt spid="236">
                                            <p:txEl>
                                              <p:pRg st="0" end="0"/>
                                            </p:txEl>
                                          </p:spTgt>
                                        </p:tgtEl>
                                        <p:attrNameLst>
                                          <p:attrName>ppt_h</p:attrName>
                                        </p:attrNameLst>
                                      </p:cBhvr>
                                      <p:tavLst>
                                        <p:tav tm="0">
                                          <p:val>
                                            <p:fltVal val="0"/>
                                          </p:val>
                                        </p:tav>
                                        <p:tav tm="100000">
                                          <p:val>
                                            <p:strVal val="#ppt_h"/>
                                          </p:val>
                                        </p:tav>
                                      </p:tavLst>
                                    </p:anim>
                                    <p:animEffect transition="in" filter="fade">
                                      <p:cBhvr>
                                        <p:cTn id="149" dur="500"/>
                                        <p:tgtEl>
                                          <p:spTgt spid="236">
                                            <p:txEl>
                                              <p:pRg st="0" end="0"/>
                                            </p:txEl>
                                          </p:spTgt>
                                        </p:tgtEl>
                                      </p:cBhvr>
                                    </p:animEffect>
                                  </p:childTnLst>
                                </p:cTn>
                              </p:par>
                              <p:par>
                                <p:cTn id="150" presetID="42" presetClass="entr" presetSubtype="0" fill="hold" grpId="0" nodeType="withEffect">
                                  <p:stCondLst>
                                    <p:cond delay="200"/>
                                  </p:stCondLst>
                                  <p:childTnLst>
                                    <p:set>
                                      <p:cBhvr>
                                        <p:cTn id="151" dur="1" fill="hold">
                                          <p:stCondLst>
                                            <p:cond delay="0"/>
                                          </p:stCondLst>
                                        </p:cTn>
                                        <p:tgtEl>
                                          <p:spTgt spid="237">
                                            <p:txEl>
                                              <p:pRg st="0" end="0"/>
                                            </p:txEl>
                                          </p:spTgt>
                                        </p:tgtEl>
                                        <p:attrNameLst>
                                          <p:attrName>style.visibility</p:attrName>
                                        </p:attrNameLst>
                                      </p:cBhvr>
                                      <p:to>
                                        <p:strVal val="visible"/>
                                      </p:to>
                                    </p:set>
                                    <p:animEffect transition="in" filter="fade">
                                      <p:cBhvr>
                                        <p:cTn id="152" dur="400"/>
                                        <p:tgtEl>
                                          <p:spTgt spid="237">
                                            <p:txEl>
                                              <p:pRg st="0" end="0"/>
                                            </p:txEl>
                                          </p:spTgt>
                                        </p:tgtEl>
                                      </p:cBhvr>
                                    </p:animEffect>
                                    <p:anim calcmode="lin" valueType="num">
                                      <p:cBhvr>
                                        <p:cTn id="153" dur="400" fill="hold"/>
                                        <p:tgtEl>
                                          <p:spTgt spid="237">
                                            <p:txEl>
                                              <p:pRg st="0" end="0"/>
                                            </p:txEl>
                                          </p:spTgt>
                                        </p:tgtEl>
                                        <p:attrNameLst>
                                          <p:attrName>ppt_x</p:attrName>
                                        </p:attrNameLst>
                                      </p:cBhvr>
                                      <p:tavLst>
                                        <p:tav tm="0">
                                          <p:val>
                                            <p:strVal val="#ppt_x"/>
                                          </p:val>
                                        </p:tav>
                                        <p:tav tm="100000">
                                          <p:val>
                                            <p:strVal val="#ppt_x"/>
                                          </p:val>
                                        </p:tav>
                                      </p:tavLst>
                                    </p:anim>
                                    <p:anim calcmode="lin" valueType="num">
                                      <p:cBhvr>
                                        <p:cTn id="154" dur="400" fill="hold"/>
                                        <p:tgtEl>
                                          <p:spTgt spid="237">
                                            <p:txEl>
                                              <p:pRg st="0" end="0"/>
                                            </p:txEl>
                                          </p:spTgt>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200"/>
                                  </p:stCondLst>
                                  <p:childTnLst>
                                    <p:set>
                                      <p:cBhvr>
                                        <p:cTn id="156" dur="1" fill="hold">
                                          <p:stCondLst>
                                            <p:cond delay="0"/>
                                          </p:stCondLst>
                                        </p:cTn>
                                        <p:tgtEl>
                                          <p:spTgt spid="238">
                                            <p:txEl>
                                              <p:pRg st="0" end="0"/>
                                            </p:txEl>
                                          </p:spTgt>
                                        </p:tgtEl>
                                        <p:attrNameLst>
                                          <p:attrName>style.visibility</p:attrName>
                                        </p:attrNameLst>
                                      </p:cBhvr>
                                      <p:to>
                                        <p:strVal val="visible"/>
                                      </p:to>
                                    </p:set>
                                    <p:animEffect transition="in" filter="fade">
                                      <p:cBhvr>
                                        <p:cTn id="157" dur="400"/>
                                        <p:tgtEl>
                                          <p:spTgt spid="238">
                                            <p:txEl>
                                              <p:pRg st="0" end="0"/>
                                            </p:txEl>
                                          </p:spTgt>
                                        </p:tgtEl>
                                      </p:cBhvr>
                                    </p:animEffect>
                                    <p:anim calcmode="lin" valueType="num">
                                      <p:cBhvr>
                                        <p:cTn id="158" dur="400" fill="hold"/>
                                        <p:tgtEl>
                                          <p:spTgt spid="238">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238">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239">
                                            <p:txEl>
                                              <p:pRg st="0" end="0"/>
                                            </p:txEl>
                                          </p:spTgt>
                                        </p:tgtEl>
                                        <p:attrNameLst>
                                          <p:attrName>style.visibility</p:attrName>
                                        </p:attrNameLst>
                                      </p:cBhvr>
                                      <p:to>
                                        <p:strVal val="visible"/>
                                      </p:to>
                                    </p:set>
                                    <p:animEffect transition="in" filter="fade">
                                      <p:cBhvr>
                                        <p:cTn id="162" dur="400"/>
                                        <p:tgtEl>
                                          <p:spTgt spid="239">
                                            <p:txEl>
                                              <p:pRg st="0" end="0"/>
                                            </p:txEl>
                                          </p:spTgt>
                                        </p:tgtEl>
                                      </p:cBhvr>
                                    </p:animEffect>
                                    <p:anim calcmode="lin" valueType="num">
                                      <p:cBhvr>
                                        <p:cTn id="163" dur="400" fill="hold"/>
                                        <p:tgtEl>
                                          <p:spTgt spid="239">
                                            <p:txEl>
                                              <p:pRg st="0" end="0"/>
                                            </p:txEl>
                                          </p:spTgt>
                                        </p:tgtEl>
                                        <p:attrNameLst>
                                          <p:attrName>ppt_x</p:attrName>
                                        </p:attrNameLst>
                                      </p:cBhvr>
                                      <p:tavLst>
                                        <p:tav tm="0">
                                          <p:val>
                                            <p:strVal val="#ppt_x"/>
                                          </p:val>
                                        </p:tav>
                                        <p:tav tm="100000">
                                          <p:val>
                                            <p:strVal val="#ppt_x"/>
                                          </p:val>
                                        </p:tav>
                                      </p:tavLst>
                                    </p:anim>
                                    <p:anim calcmode="lin" valueType="num">
                                      <p:cBhvr>
                                        <p:cTn id="164" dur="400" fill="hold"/>
                                        <p:tgtEl>
                                          <p:spTgt spid="239">
                                            <p:txEl>
                                              <p:pRg st="0" end="0"/>
                                            </p:txEl>
                                          </p:spTgt>
                                        </p:tgtEl>
                                        <p:attrNameLst>
                                          <p:attrName>ppt_y</p:attrName>
                                        </p:attrNameLst>
                                      </p:cBhvr>
                                      <p:tavLst>
                                        <p:tav tm="0">
                                          <p:val>
                                            <p:strVal val="#ppt_y+.1"/>
                                          </p:val>
                                        </p:tav>
                                        <p:tav tm="100000">
                                          <p:val>
                                            <p:strVal val="#ppt_y"/>
                                          </p:val>
                                        </p:tav>
                                      </p:tavLst>
                                    </p:anim>
                                  </p:childTnLst>
                                </p:cTn>
                              </p:par>
                              <p:par>
                                <p:cTn id="165" presetID="53" presetClass="entr" presetSubtype="16" fill="hold" grpId="0" nodeType="withEffect" nodePh="1">
                                  <p:stCondLst>
                                    <p:cond delay="800"/>
                                  </p:stCondLst>
                                  <p:endCondLst>
                                    <p:cond evt="begin" delay="0">
                                      <p:tn val="165"/>
                                    </p:cond>
                                  </p:endCondLst>
                                  <p:childTnLst>
                                    <p:set>
                                      <p:cBhvr>
                                        <p:cTn id="166" dur="1" fill="hold">
                                          <p:stCondLst>
                                            <p:cond delay="0"/>
                                          </p:stCondLst>
                                        </p:cTn>
                                        <p:tgtEl>
                                          <p:spTgt spid="240"/>
                                        </p:tgtEl>
                                        <p:attrNameLst>
                                          <p:attrName>style.visibility</p:attrName>
                                        </p:attrNameLst>
                                      </p:cBhvr>
                                      <p:to>
                                        <p:strVal val="visible"/>
                                      </p:to>
                                    </p:set>
                                    <p:anim calcmode="lin" valueType="num">
                                      <p:cBhvr>
                                        <p:cTn id="167" dur="1000" fill="hold"/>
                                        <p:tgtEl>
                                          <p:spTgt spid="240"/>
                                        </p:tgtEl>
                                        <p:attrNameLst>
                                          <p:attrName>ppt_w</p:attrName>
                                        </p:attrNameLst>
                                      </p:cBhvr>
                                      <p:tavLst>
                                        <p:tav tm="0">
                                          <p:val>
                                            <p:fltVal val="0"/>
                                          </p:val>
                                        </p:tav>
                                        <p:tav tm="100000">
                                          <p:val>
                                            <p:strVal val="#ppt_w"/>
                                          </p:val>
                                        </p:tav>
                                      </p:tavLst>
                                    </p:anim>
                                    <p:anim calcmode="lin" valueType="num">
                                      <p:cBhvr>
                                        <p:cTn id="168" dur="1000" fill="hold"/>
                                        <p:tgtEl>
                                          <p:spTgt spid="240"/>
                                        </p:tgtEl>
                                        <p:attrNameLst>
                                          <p:attrName>ppt_h</p:attrName>
                                        </p:attrNameLst>
                                      </p:cBhvr>
                                      <p:tavLst>
                                        <p:tav tm="0">
                                          <p:val>
                                            <p:fltVal val="0"/>
                                          </p:val>
                                        </p:tav>
                                        <p:tav tm="100000">
                                          <p:val>
                                            <p:strVal val="#ppt_h"/>
                                          </p:val>
                                        </p:tav>
                                      </p:tavLst>
                                    </p:anim>
                                    <p:animEffect transition="in" filter="fade">
                                      <p:cBhvr>
                                        <p:cTn id="169" dur="1000"/>
                                        <p:tgtEl>
                                          <p:spTgt spid="240"/>
                                        </p:tgtEl>
                                      </p:cBhvr>
                                    </p:animEffect>
                                  </p:childTnLst>
                                </p:cTn>
                              </p:par>
                              <p:par>
                                <p:cTn id="170" presetID="53" presetClass="entr" presetSubtype="16" fill="hold" grpId="0" nodeType="withEffect" nodePh="1">
                                  <p:stCondLst>
                                    <p:cond delay="800"/>
                                  </p:stCondLst>
                                  <p:endCondLst>
                                    <p:cond evt="begin" delay="0">
                                      <p:tn val="170"/>
                                    </p:cond>
                                  </p:endCondLst>
                                  <p:childTnLst>
                                    <p:set>
                                      <p:cBhvr>
                                        <p:cTn id="171" dur="1" fill="hold">
                                          <p:stCondLst>
                                            <p:cond delay="0"/>
                                          </p:stCondLst>
                                        </p:cTn>
                                        <p:tgtEl>
                                          <p:spTgt spid="241"/>
                                        </p:tgtEl>
                                        <p:attrNameLst>
                                          <p:attrName>style.visibility</p:attrName>
                                        </p:attrNameLst>
                                      </p:cBhvr>
                                      <p:to>
                                        <p:strVal val="visible"/>
                                      </p:to>
                                    </p:set>
                                    <p:anim calcmode="lin" valueType="num">
                                      <p:cBhvr>
                                        <p:cTn id="172" dur="1000" fill="hold"/>
                                        <p:tgtEl>
                                          <p:spTgt spid="241"/>
                                        </p:tgtEl>
                                        <p:attrNameLst>
                                          <p:attrName>ppt_w</p:attrName>
                                        </p:attrNameLst>
                                      </p:cBhvr>
                                      <p:tavLst>
                                        <p:tav tm="0">
                                          <p:val>
                                            <p:fltVal val="0"/>
                                          </p:val>
                                        </p:tav>
                                        <p:tav tm="100000">
                                          <p:val>
                                            <p:strVal val="#ppt_w"/>
                                          </p:val>
                                        </p:tav>
                                      </p:tavLst>
                                    </p:anim>
                                    <p:anim calcmode="lin" valueType="num">
                                      <p:cBhvr>
                                        <p:cTn id="173" dur="1000" fill="hold"/>
                                        <p:tgtEl>
                                          <p:spTgt spid="241"/>
                                        </p:tgtEl>
                                        <p:attrNameLst>
                                          <p:attrName>ppt_h</p:attrName>
                                        </p:attrNameLst>
                                      </p:cBhvr>
                                      <p:tavLst>
                                        <p:tav tm="0">
                                          <p:val>
                                            <p:fltVal val="0"/>
                                          </p:val>
                                        </p:tav>
                                        <p:tav tm="100000">
                                          <p:val>
                                            <p:strVal val="#ppt_h"/>
                                          </p:val>
                                        </p:tav>
                                      </p:tavLst>
                                    </p:anim>
                                    <p:animEffect transition="in" filter="fade">
                                      <p:cBhvr>
                                        <p:cTn id="174" dur="1000"/>
                                        <p:tgtEl>
                                          <p:spTgt spid="241"/>
                                        </p:tgtEl>
                                      </p:cBhvr>
                                    </p:animEffect>
                                  </p:childTnLst>
                                </p:cTn>
                              </p:par>
                              <p:par>
                                <p:cTn id="175" presetID="53" presetClass="entr" presetSubtype="16" fill="hold" grpId="0" nodeType="withEffect" nodePh="1">
                                  <p:stCondLst>
                                    <p:cond delay="800"/>
                                  </p:stCondLst>
                                  <p:endCondLst>
                                    <p:cond evt="begin" delay="0">
                                      <p:tn val="175"/>
                                    </p:cond>
                                  </p:endCondLst>
                                  <p:childTnLst>
                                    <p:set>
                                      <p:cBhvr>
                                        <p:cTn id="176" dur="1" fill="hold">
                                          <p:stCondLst>
                                            <p:cond delay="0"/>
                                          </p:stCondLst>
                                        </p:cTn>
                                        <p:tgtEl>
                                          <p:spTgt spid="242"/>
                                        </p:tgtEl>
                                        <p:attrNameLst>
                                          <p:attrName>style.visibility</p:attrName>
                                        </p:attrNameLst>
                                      </p:cBhvr>
                                      <p:to>
                                        <p:strVal val="visible"/>
                                      </p:to>
                                    </p:set>
                                    <p:anim calcmode="lin" valueType="num">
                                      <p:cBhvr>
                                        <p:cTn id="177" dur="1000" fill="hold"/>
                                        <p:tgtEl>
                                          <p:spTgt spid="242"/>
                                        </p:tgtEl>
                                        <p:attrNameLst>
                                          <p:attrName>ppt_w</p:attrName>
                                        </p:attrNameLst>
                                      </p:cBhvr>
                                      <p:tavLst>
                                        <p:tav tm="0">
                                          <p:val>
                                            <p:fltVal val="0"/>
                                          </p:val>
                                        </p:tav>
                                        <p:tav tm="100000">
                                          <p:val>
                                            <p:strVal val="#ppt_w"/>
                                          </p:val>
                                        </p:tav>
                                      </p:tavLst>
                                    </p:anim>
                                    <p:anim calcmode="lin" valueType="num">
                                      <p:cBhvr>
                                        <p:cTn id="178" dur="1000" fill="hold"/>
                                        <p:tgtEl>
                                          <p:spTgt spid="242"/>
                                        </p:tgtEl>
                                        <p:attrNameLst>
                                          <p:attrName>ppt_h</p:attrName>
                                        </p:attrNameLst>
                                      </p:cBhvr>
                                      <p:tavLst>
                                        <p:tav tm="0">
                                          <p:val>
                                            <p:fltVal val="0"/>
                                          </p:val>
                                        </p:tav>
                                        <p:tav tm="100000">
                                          <p:val>
                                            <p:strVal val="#ppt_h"/>
                                          </p:val>
                                        </p:tav>
                                      </p:tavLst>
                                    </p:anim>
                                    <p:animEffect transition="in" filter="fade">
                                      <p:cBhvr>
                                        <p:cTn id="179" dur="1000"/>
                                        <p:tgtEl>
                                          <p:spTgt spid="242"/>
                                        </p:tgtEl>
                                      </p:cBhvr>
                                    </p:animEffect>
                                  </p:childTnLst>
                                </p:cTn>
                              </p:par>
                              <p:par>
                                <p:cTn id="180" presetID="53" presetClass="entr" presetSubtype="16" fill="hold" grpId="0" nodeType="withEffect" nodePh="1">
                                  <p:stCondLst>
                                    <p:cond delay="800"/>
                                  </p:stCondLst>
                                  <p:endCondLst>
                                    <p:cond evt="begin" delay="0">
                                      <p:tn val="180"/>
                                    </p:cond>
                                  </p:endCondLst>
                                  <p:childTnLst>
                                    <p:set>
                                      <p:cBhvr>
                                        <p:cTn id="181" dur="1" fill="hold">
                                          <p:stCondLst>
                                            <p:cond delay="0"/>
                                          </p:stCondLst>
                                        </p:cTn>
                                        <p:tgtEl>
                                          <p:spTgt spid="243"/>
                                        </p:tgtEl>
                                        <p:attrNameLst>
                                          <p:attrName>style.visibility</p:attrName>
                                        </p:attrNameLst>
                                      </p:cBhvr>
                                      <p:to>
                                        <p:strVal val="visible"/>
                                      </p:to>
                                    </p:set>
                                    <p:anim calcmode="lin" valueType="num">
                                      <p:cBhvr>
                                        <p:cTn id="182" dur="1000" fill="hold"/>
                                        <p:tgtEl>
                                          <p:spTgt spid="243"/>
                                        </p:tgtEl>
                                        <p:attrNameLst>
                                          <p:attrName>ppt_w</p:attrName>
                                        </p:attrNameLst>
                                      </p:cBhvr>
                                      <p:tavLst>
                                        <p:tav tm="0">
                                          <p:val>
                                            <p:fltVal val="0"/>
                                          </p:val>
                                        </p:tav>
                                        <p:tav tm="100000">
                                          <p:val>
                                            <p:strVal val="#ppt_w"/>
                                          </p:val>
                                        </p:tav>
                                      </p:tavLst>
                                    </p:anim>
                                    <p:anim calcmode="lin" valueType="num">
                                      <p:cBhvr>
                                        <p:cTn id="183" dur="1000" fill="hold"/>
                                        <p:tgtEl>
                                          <p:spTgt spid="243"/>
                                        </p:tgtEl>
                                        <p:attrNameLst>
                                          <p:attrName>ppt_h</p:attrName>
                                        </p:attrNameLst>
                                      </p:cBhvr>
                                      <p:tavLst>
                                        <p:tav tm="0">
                                          <p:val>
                                            <p:fltVal val="0"/>
                                          </p:val>
                                        </p:tav>
                                        <p:tav tm="100000">
                                          <p:val>
                                            <p:strVal val="#ppt_h"/>
                                          </p:val>
                                        </p:tav>
                                      </p:tavLst>
                                    </p:anim>
                                    <p:animEffect transition="in" filter="fade">
                                      <p:cBhvr>
                                        <p:cTn id="184" dur="1000"/>
                                        <p:tgtEl>
                                          <p:spTgt spid="243"/>
                                        </p:tgtEl>
                                      </p:cBhvr>
                                    </p:animEffect>
                                  </p:childTnLst>
                                </p:cTn>
                              </p:par>
                              <p:par>
                                <p:cTn id="185" presetID="53" presetClass="entr" presetSubtype="16" fill="hold" grpId="0" nodeType="withEffect" nodePh="1">
                                  <p:stCondLst>
                                    <p:cond delay="800"/>
                                  </p:stCondLst>
                                  <p:endCondLst>
                                    <p:cond evt="begin" delay="0">
                                      <p:tn val="185"/>
                                    </p:cond>
                                  </p:endCondLst>
                                  <p:childTnLst>
                                    <p:set>
                                      <p:cBhvr>
                                        <p:cTn id="186" dur="1" fill="hold">
                                          <p:stCondLst>
                                            <p:cond delay="0"/>
                                          </p:stCondLst>
                                        </p:cTn>
                                        <p:tgtEl>
                                          <p:spTgt spid="244"/>
                                        </p:tgtEl>
                                        <p:attrNameLst>
                                          <p:attrName>style.visibility</p:attrName>
                                        </p:attrNameLst>
                                      </p:cBhvr>
                                      <p:to>
                                        <p:strVal val="visible"/>
                                      </p:to>
                                    </p:set>
                                    <p:anim calcmode="lin" valueType="num">
                                      <p:cBhvr>
                                        <p:cTn id="187" dur="1000" fill="hold"/>
                                        <p:tgtEl>
                                          <p:spTgt spid="244"/>
                                        </p:tgtEl>
                                        <p:attrNameLst>
                                          <p:attrName>ppt_w</p:attrName>
                                        </p:attrNameLst>
                                      </p:cBhvr>
                                      <p:tavLst>
                                        <p:tav tm="0">
                                          <p:val>
                                            <p:fltVal val="0"/>
                                          </p:val>
                                        </p:tav>
                                        <p:tav tm="100000">
                                          <p:val>
                                            <p:strVal val="#ppt_w"/>
                                          </p:val>
                                        </p:tav>
                                      </p:tavLst>
                                    </p:anim>
                                    <p:anim calcmode="lin" valueType="num">
                                      <p:cBhvr>
                                        <p:cTn id="188" dur="1000" fill="hold"/>
                                        <p:tgtEl>
                                          <p:spTgt spid="244"/>
                                        </p:tgtEl>
                                        <p:attrNameLst>
                                          <p:attrName>ppt_h</p:attrName>
                                        </p:attrNameLst>
                                      </p:cBhvr>
                                      <p:tavLst>
                                        <p:tav tm="0">
                                          <p:val>
                                            <p:fltVal val="0"/>
                                          </p:val>
                                        </p:tav>
                                        <p:tav tm="100000">
                                          <p:val>
                                            <p:strVal val="#ppt_h"/>
                                          </p:val>
                                        </p:tav>
                                      </p:tavLst>
                                    </p:anim>
                                    <p:animEffect transition="in" filter="fade">
                                      <p:cBhvr>
                                        <p:cTn id="189" dur="1000"/>
                                        <p:tgtEl>
                                          <p:spTgt spid="244"/>
                                        </p:tgtEl>
                                      </p:cBhvr>
                                    </p:animEffect>
                                  </p:childTnLst>
                                </p:cTn>
                              </p:par>
                              <p:par>
                                <p:cTn id="190" presetID="53" presetClass="entr" presetSubtype="16" fill="hold" grpId="0" nodeType="withEffect" nodePh="1">
                                  <p:stCondLst>
                                    <p:cond delay="800"/>
                                  </p:stCondLst>
                                  <p:endCondLst>
                                    <p:cond evt="begin" delay="0">
                                      <p:tn val="190"/>
                                    </p:cond>
                                  </p:endCondLst>
                                  <p:childTnLst>
                                    <p:set>
                                      <p:cBhvr>
                                        <p:cTn id="191" dur="1" fill="hold">
                                          <p:stCondLst>
                                            <p:cond delay="0"/>
                                          </p:stCondLst>
                                        </p:cTn>
                                        <p:tgtEl>
                                          <p:spTgt spid="245"/>
                                        </p:tgtEl>
                                        <p:attrNameLst>
                                          <p:attrName>style.visibility</p:attrName>
                                        </p:attrNameLst>
                                      </p:cBhvr>
                                      <p:to>
                                        <p:strVal val="visible"/>
                                      </p:to>
                                    </p:set>
                                    <p:anim calcmode="lin" valueType="num">
                                      <p:cBhvr>
                                        <p:cTn id="192" dur="1000" fill="hold"/>
                                        <p:tgtEl>
                                          <p:spTgt spid="245"/>
                                        </p:tgtEl>
                                        <p:attrNameLst>
                                          <p:attrName>ppt_w</p:attrName>
                                        </p:attrNameLst>
                                      </p:cBhvr>
                                      <p:tavLst>
                                        <p:tav tm="0">
                                          <p:val>
                                            <p:fltVal val="0"/>
                                          </p:val>
                                        </p:tav>
                                        <p:tav tm="100000">
                                          <p:val>
                                            <p:strVal val="#ppt_w"/>
                                          </p:val>
                                        </p:tav>
                                      </p:tavLst>
                                    </p:anim>
                                    <p:anim calcmode="lin" valueType="num">
                                      <p:cBhvr>
                                        <p:cTn id="193" dur="1000" fill="hold"/>
                                        <p:tgtEl>
                                          <p:spTgt spid="245"/>
                                        </p:tgtEl>
                                        <p:attrNameLst>
                                          <p:attrName>ppt_h</p:attrName>
                                        </p:attrNameLst>
                                      </p:cBhvr>
                                      <p:tavLst>
                                        <p:tav tm="0">
                                          <p:val>
                                            <p:fltVal val="0"/>
                                          </p:val>
                                        </p:tav>
                                        <p:tav tm="100000">
                                          <p:val>
                                            <p:strVal val="#ppt_h"/>
                                          </p:val>
                                        </p:tav>
                                      </p:tavLst>
                                    </p:anim>
                                    <p:animEffect transition="in" filter="fade">
                                      <p:cBhvr>
                                        <p:cTn id="194"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10" grpId="0" build="p">
        <p:tmplLst>
          <p:tmpl lvl="1">
            <p:tnLst>
              <p:par>
                <p:cTn presetID="53" presetClass="entr" presetSubtype="16" fill="hold" nodeType="withEffect">
                  <p:stCondLst>
                    <p:cond delay="200"/>
                  </p:stCondLst>
                  <p:childTnLst>
                    <p:set>
                      <p:cBhvr>
                        <p:cTn dur="1" fill="hold">
                          <p:stCondLst>
                            <p:cond delay="0"/>
                          </p:stCondLst>
                        </p:cTn>
                        <p:tgtEl>
                          <p:spTgt spid="210"/>
                        </p:tgtEl>
                        <p:attrNameLst>
                          <p:attrName>style.visibility</p:attrName>
                        </p:attrNameLst>
                      </p:cBhvr>
                      <p:to>
                        <p:strVal val="visible"/>
                      </p:to>
                    </p:set>
                    <p:anim calcmode="lin" valueType="num">
                      <p:cBhvr>
                        <p:cTn dur="500" fill="hold"/>
                        <p:tgtEl>
                          <p:spTgt spid="210"/>
                        </p:tgtEl>
                        <p:attrNameLst>
                          <p:attrName>ppt_w</p:attrName>
                        </p:attrNameLst>
                      </p:cBhvr>
                      <p:tavLst>
                        <p:tav tm="0">
                          <p:val>
                            <p:fltVal val="0"/>
                          </p:val>
                        </p:tav>
                        <p:tav tm="100000">
                          <p:val>
                            <p:strVal val="#ppt_w"/>
                          </p:val>
                        </p:tav>
                      </p:tavLst>
                    </p:anim>
                    <p:anim calcmode="lin" valueType="num">
                      <p:cBhvr>
                        <p:cTn dur="500" fill="hold"/>
                        <p:tgtEl>
                          <p:spTgt spid="210"/>
                        </p:tgtEl>
                        <p:attrNameLst>
                          <p:attrName>ppt_h</p:attrName>
                        </p:attrNameLst>
                      </p:cBhvr>
                      <p:tavLst>
                        <p:tav tm="0">
                          <p:val>
                            <p:fltVal val="0"/>
                          </p:val>
                        </p:tav>
                        <p:tav tm="100000">
                          <p:val>
                            <p:strVal val="#ppt_h"/>
                          </p:val>
                        </p:tav>
                      </p:tavLst>
                    </p:anim>
                    <p:animEffect transition="in" filter="fade">
                      <p:cBhvr>
                        <p:cTn dur="500"/>
                        <p:tgtEl>
                          <p:spTgt spid="210"/>
                        </p:tgtEl>
                      </p:cBhvr>
                    </p:animEffect>
                  </p:childTnLst>
                </p:cTn>
              </p:par>
            </p:tnLst>
          </p:tmpl>
        </p:tmplLst>
      </p:bldP>
      <p:bldP spid="211" grpId="0" build="p">
        <p:tmplLst>
          <p:tmpl lvl="1">
            <p:tnLst>
              <p:par>
                <p:cTn presetID="53" presetClass="entr" presetSubtype="16" fill="hold" nodeType="withEffect">
                  <p:stCondLst>
                    <p:cond delay="200"/>
                  </p:stCondLst>
                  <p:childTnLst>
                    <p:set>
                      <p:cBhvr>
                        <p:cTn dur="1" fill="hold">
                          <p:stCondLst>
                            <p:cond delay="0"/>
                          </p:stCondLst>
                        </p:cTn>
                        <p:tgtEl>
                          <p:spTgt spid="211"/>
                        </p:tgtEl>
                        <p:attrNameLst>
                          <p:attrName>style.visibility</p:attrName>
                        </p:attrNameLst>
                      </p:cBhvr>
                      <p:to>
                        <p:strVal val="visible"/>
                      </p:to>
                    </p:set>
                    <p:anim calcmode="lin" valueType="num">
                      <p:cBhvr>
                        <p:cTn dur="500" fill="hold"/>
                        <p:tgtEl>
                          <p:spTgt spid="211"/>
                        </p:tgtEl>
                        <p:attrNameLst>
                          <p:attrName>ppt_w</p:attrName>
                        </p:attrNameLst>
                      </p:cBhvr>
                      <p:tavLst>
                        <p:tav tm="0">
                          <p:val>
                            <p:fltVal val="0"/>
                          </p:val>
                        </p:tav>
                        <p:tav tm="100000">
                          <p:val>
                            <p:strVal val="#ppt_w"/>
                          </p:val>
                        </p:tav>
                      </p:tavLst>
                    </p:anim>
                    <p:anim calcmode="lin" valueType="num">
                      <p:cBhvr>
                        <p:cTn dur="500" fill="hold"/>
                        <p:tgtEl>
                          <p:spTgt spid="211"/>
                        </p:tgtEl>
                        <p:attrNameLst>
                          <p:attrName>ppt_h</p:attrName>
                        </p:attrNameLst>
                      </p:cBhvr>
                      <p:tavLst>
                        <p:tav tm="0">
                          <p:val>
                            <p:fltVal val="0"/>
                          </p:val>
                        </p:tav>
                        <p:tav tm="100000">
                          <p:val>
                            <p:strVal val="#ppt_h"/>
                          </p:val>
                        </p:tav>
                      </p:tavLst>
                    </p:anim>
                    <p:animEffect transition="in" filter="fade">
                      <p:cBhvr>
                        <p:cTn dur="500"/>
                        <p:tgtEl>
                          <p:spTgt spid="211"/>
                        </p:tgtEl>
                      </p:cBhvr>
                    </p:animEffect>
                  </p:childTnLst>
                </p:cTn>
              </p:par>
            </p:tnLst>
          </p:tmpl>
        </p:tmplLst>
      </p:bldP>
      <p:bldP spid="212" grpId="0" build="p">
        <p:tmplLst>
          <p:tmpl lvl="1">
            <p:tnLst>
              <p:par>
                <p:cTn presetID="42" presetClass="entr" presetSubtype="0" fill="hold" nodeType="withEffect">
                  <p:stCondLst>
                    <p:cond delay="200"/>
                  </p:stCondLst>
                  <p:childTnLst>
                    <p:set>
                      <p:cBhvr>
                        <p:cTn dur="1" fill="hold">
                          <p:stCondLst>
                            <p:cond delay="0"/>
                          </p:stCondLst>
                        </p:cTn>
                        <p:tgtEl>
                          <p:spTgt spid="212"/>
                        </p:tgtEl>
                        <p:attrNameLst>
                          <p:attrName>style.visibility</p:attrName>
                        </p:attrNameLst>
                      </p:cBhvr>
                      <p:to>
                        <p:strVal val="visible"/>
                      </p:to>
                    </p:set>
                    <p:animEffect transition="in" filter="fade">
                      <p:cBhvr>
                        <p:cTn dur="400"/>
                        <p:tgtEl>
                          <p:spTgt spid="212"/>
                        </p:tgtEl>
                      </p:cBhvr>
                    </p:animEffect>
                    <p:anim calcmode="lin" valueType="num">
                      <p:cBhvr>
                        <p:cTn dur="400" fill="hold"/>
                        <p:tgtEl>
                          <p:spTgt spid="212"/>
                        </p:tgtEl>
                        <p:attrNameLst>
                          <p:attrName>ppt_x</p:attrName>
                        </p:attrNameLst>
                      </p:cBhvr>
                      <p:tavLst>
                        <p:tav tm="0">
                          <p:val>
                            <p:strVal val="#ppt_x"/>
                          </p:val>
                        </p:tav>
                        <p:tav tm="100000">
                          <p:val>
                            <p:strVal val="#ppt_x"/>
                          </p:val>
                        </p:tav>
                      </p:tavLst>
                    </p:anim>
                    <p:anim calcmode="lin" valueType="num">
                      <p:cBhvr>
                        <p:cTn dur="400" fill="hold"/>
                        <p:tgtEl>
                          <p:spTgt spid="212"/>
                        </p:tgtEl>
                        <p:attrNameLst>
                          <p:attrName>ppt_y</p:attrName>
                        </p:attrNameLst>
                      </p:cBhvr>
                      <p:tavLst>
                        <p:tav tm="0">
                          <p:val>
                            <p:strVal val="#ppt_y+.1"/>
                          </p:val>
                        </p:tav>
                        <p:tav tm="100000">
                          <p:val>
                            <p:strVal val="#ppt_y"/>
                          </p:val>
                        </p:tav>
                      </p:tavLst>
                    </p:anim>
                  </p:childTnLst>
                </p:cTn>
              </p:par>
            </p:tnLst>
          </p:tmpl>
        </p:tmplLst>
      </p:bldP>
      <p:bldP spid="213" grpId="0" build="p">
        <p:tmplLst>
          <p:tmpl lvl="1">
            <p:tnLst>
              <p:par>
                <p:cTn presetID="42" presetClass="entr" presetSubtype="0" fill="hold" nodeType="withEffect">
                  <p:stCondLst>
                    <p:cond delay="200"/>
                  </p:stCondLst>
                  <p:childTnLst>
                    <p:set>
                      <p:cBhvr>
                        <p:cTn dur="1" fill="hold">
                          <p:stCondLst>
                            <p:cond delay="0"/>
                          </p:stCondLst>
                        </p:cTn>
                        <p:tgtEl>
                          <p:spTgt spid="213"/>
                        </p:tgtEl>
                        <p:attrNameLst>
                          <p:attrName>style.visibility</p:attrName>
                        </p:attrNameLst>
                      </p:cBhvr>
                      <p:to>
                        <p:strVal val="visible"/>
                      </p:to>
                    </p:set>
                    <p:animEffect transition="in" filter="fade">
                      <p:cBhvr>
                        <p:cTn dur="400"/>
                        <p:tgtEl>
                          <p:spTgt spid="213"/>
                        </p:tgtEl>
                      </p:cBhvr>
                    </p:animEffect>
                    <p:anim calcmode="lin" valueType="num">
                      <p:cBhvr>
                        <p:cTn dur="400" fill="hold"/>
                        <p:tgtEl>
                          <p:spTgt spid="213"/>
                        </p:tgtEl>
                        <p:attrNameLst>
                          <p:attrName>ppt_x</p:attrName>
                        </p:attrNameLst>
                      </p:cBhvr>
                      <p:tavLst>
                        <p:tav tm="0">
                          <p:val>
                            <p:strVal val="#ppt_x"/>
                          </p:val>
                        </p:tav>
                        <p:tav tm="100000">
                          <p:val>
                            <p:strVal val="#ppt_x"/>
                          </p:val>
                        </p:tav>
                      </p:tavLst>
                    </p:anim>
                    <p:anim calcmode="lin" valueType="num">
                      <p:cBhvr>
                        <p:cTn dur="400" fill="hold"/>
                        <p:tgtEl>
                          <p:spTgt spid="213"/>
                        </p:tgtEl>
                        <p:attrNameLst>
                          <p:attrName>ppt_y</p:attrName>
                        </p:attrNameLst>
                      </p:cBhvr>
                      <p:tavLst>
                        <p:tav tm="0">
                          <p:val>
                            <p:strVal val="#ppt_y+.1"/>
                          </p:val>
                        </p:tav>
                        <p:tav tm="100000">
                          <p:val>
                            <p:strVal val="#ppt_y"/>
                          </p:val>
                        </p:tav>
                      </p:tavLst>
                    </p:anim>
                  </p:childTnLst>
                </p:cTn>
              </p:par>
            </p:tnLst>
          </p:tmpl>
        </p:tmplLst>
      </p:bldP>
      <p:bldP spid="214" grpId="0" build="p">
        <p:tmplLst>
          <p:tmpl lvl="1">
            <p:tnLst>
              <p:par>
                <p:cTn presetID="42" presetClass="entr" presetSubtype="0" fill="hold" nodeType="withEffect">
                  <p:stCondLst>
                    <p:cond delay="200"/>
                  </p:stCondLst>
                  <p:childTnLst>
                    <p:set>
                      <p:cBhvr>
                        <p:cTn dur="1" fill="hold">
                          <p:stCondLst>
                            <p:cond delay="0"/>
                          </p:stCondLst>
                        </p:cTn>
                        <p:tgtEl>
                          <p:spTgt spid="214"/>
                        </p:tgtEl>
                        <p:attrNameLst>
                          <p:attrName>style.visibility</p:attrName>
                        </p:attrNameLst>
                      </p:cBhvr>
                      <p:to>
                        <p:strVal val="visible"/>
                      </p:to>
                    </p:set>
                    <p:animEffect transition="in" filter="fade">
                      <p:cBhvr>
                        <p:cTn dur="400"/>
                        <p:tgtEl>
                          <p:spTgt spid="214"/>
                        </p:tgtEl>
                      </p:cBhvr>
                    </p:animEffect>
                    <p:anim calcmode="lin" valueType="num">
                      <p:cBhvr>
                        <p:cTn dur="400" fill="hold"/>
                        <p:tgtEl>
                          <p:spTgt spid="214"/>
                        </p:tgtEl>
                        <p:attrNameLst>
                          <p:attrName>ppt_x</p:attrName>
                        </p:attrNameLst>
                      </p:cBhvr>
                      <p:tavLst>
                        <p:tav tm="0">
                          <p:val>
                            <p:strVal val="#ppt_x"/>
                          </p:val>
                        </p:tav>
                        <p:tav tm="100000">
                          <p:val>
                            <p:strVal val="#ppt_x"/>
                          </p:val>
                        </p:tav>
                      </p:tavLst>
                    </p:anim>
                    <p:anim calcmode="lin" valueType="num">
                      <p:cBhvr>
                        <p:cTn dur="400" fill="hold"/>
                        <p:tgtEl>
                          <p:spTgt spid="214"/>
                        </p:tgtEl>
                        <p:attrNameLst>
                          <p:attrName>ppt_y</p:attrName>
                        </p:attrNameLst>
                      </p:cBhvr>
                      <p:tavLst>
                        <p:tav tm="0">
                          <p:val>
                            <p:strVal val="#ppt_y+.1"/>
                          </p:val>
                        </p:tav>
                        <p:tav tm="100000">
                          <p:val>
                            <p:strVal val="#ppt_y"/>
                          </p:val>
                        </p:tav>
                      </p:tavLst>
                    </p:anim>
                  </p:childTnLst>
                </p:cTn>
              </p:par>
            </p:tnLst>
          </p:tmpl>
        </p:tmplLst>
      </p:bldP>
      <p:bldP spid="215" grpId="0" build="p">
        <p:tmplLst>
          <p:tmpl lvl="1">
            <p:tnLst>
              <p:par>
                <p:cTn presetID="53" presetClass="entr" presetSubtype="16" fill="hold" nodeType="withEffect">
                  <p:stCondLst>
                    <p:cond delay="200"/>
                  </p:stCondLst>
                  <p:childTnLst>
                    <p:set>
                      <p:cBhvr>
                        <p:cTn dur="1" fill="hold">
                          <p:stCondLst>
                            <p:cond delay="0"/>
                          </p:stCondLst>
                        </p:cTn>
                        <p:tgtEl>
                          <p:spTgt spid="215"/>
                        </p:tgtEl>
                        <p:attrNameLst>
                          <p:attrName>style.visibility</p:attrName>
                        </p:attrNameLst>
                      </p:cBhvr>
                      <p:to>
                        <p:strVal val="visible"/>
                      </p:to>
                    </p:set>
                    <p:anim calcmode="lin" valueType="num">
                      <p:cBhvr>
                        <p:cTn dur="500" fill="hold"/>
                        <p:tgtEl>
                          <p:spTgt spid="215"/>
                        </p:tgtEl>
                        <p:attrNameLst>
                          <p:attrName>ppt_w</p:attrName>
                        </p:attrNameLst>
                      </p:cBhvr>
                      <p:tavLst>
                        <p:tav tm="0">
                          <p:val>
                            <p:fltVal val="0"/>
                          </p:val>
                        </p:tav>
                        <p:tav tm="100000">
                          <p:val>
                            <p:strVal val="#ppt_w"/>
                          </p:val>
                        </p:tav>
                      </p:tavLst>
                    </p:anim>
                    <p:anim calcmode="lin" valueType="num">
                      <p:cBhvr>
                        <p:cTn dur="500" fill="hold"/>
                        <p:tgtEl>
                          <p:spTgt spid="215"/>
                        </p:tgtEl>
                        <p:attrNameLst>
                          <p:attrName>ppt_h</p:attrName>
                        </p:attrNameLst>
                      </p:cBhvr>
                      <p:tavLst>
                        <p:tav tm="0">
                          <p:val>
                            <p:fltVal val="0"/>
                          </p:val>
                        </p:tav>
                        <p:tav tm="100000">
                          <p:val>
                            <p:strVal val="#ppt_h"/>
                          </p:val>
                        </p:tav>
                      </p:tavLst>
                    </p:anim>
                    <p:animEffect transition="in" filter="fade">
                      <p:cBhvr>
                        <p:cTn dur="500"/>
                        <p:tgtEl>
                          <p:spTgt spid="215"/>
                        </p:tgtEl>
                      </p:cBhvr>
                    </p:animEffect>
                  </p:childTnLst>
                </p:cTn>
              </p:par>
            </p:tnLst>
          </p:tmpl>
        </p:tmplLst>
      </p:bldP>
      <p:bldP spid="216" grpId="0" build="p">
        <p:tmplLst>
          <p:tmpl lvl="1">
            <p:tnLst>
              <p:par>
                <p:cTn presetID="53" presetClass="entr" presetSubtype="16" fill="hold" nodeType="withEffect">
                  <p:stCondLst>
                    <p:cond delay="200"/>
                  </p:stCondLst>
                  <p:childTnLst>
                    <p:set>
                      <p:cBhvr>
                        <p:cTn dur="1" fill="hold">
                          <p:stCondLst>
                            <p:cond delay="0"/>
                          </p:stCondLst>
                        </p:cTn>
                        <p:tgtEl>
                          <p:spTgt spid="216"/>
                        </p:tgtEl>
                        <p:attrNameLst>
                          <p:attrName>style.visibility</p:attrName>
                        </p:attrNameLst>
                      </p:cBhvr>
                      <p:to>
                        <p:strVal val="visible"/>
                      </p:to>
                    </p:set>
                    <p:anim calcmode="lin" valueType="num">
                      <p:cBhvr>
                        <p:cTn dur="500" fill="hold"/>
                        <p:tgtEl>
                          <p:spTgt spid="216"/>
                        </p:tgtEl>
                        <p:attrNameLst>
                          <p:attrName>ppt_w</p:attrName>
                        </p:attrNameLst>
                      </p:cBhvr>
                      <p:tavLst>
                        <p:tav tm="0">
                          <p:val>
                            <p:fltVal val="0"/>
                          </p:val>
                        </p:tav>
                        <p:tav tm="100000">
                          <p:val>
                            <p:strVal val="#ppt_w"/>
                          </p:val>
                        </p:tav>
                      </p:tavLst>
                    </p:anim>
                    <p:anim calcmode="lin" valueType="num">
                      <p:cBhvr>
                        <p:cTn dur="500" fill="hold"/>
                        <p:tgtEl>
                          <p:spTgt spid="216"/>
                        </p:tgtEl>
                        <p:attrNameLst>
                          <p:attrName>ppt_h</p:attrName>
                        </p:attrNameLst>
                      </p:cBhvr>
                      <p:tavLst>
                        <p:tav tm="0">
                          <p:val>
                            <p:fltVal val="0"/>
                          </p:val>
                        </p:tav>
                        <p:tav tm="100000">
                          <p:val>
                            <p:strVal val="#ppt_h"/>
                          </p:val>
                        </p:tav>
                      </p:tavLst>
                    </p:anim>
                    <p:animEffect transition="in" filter="fade">
                      <p:cBhvr>
                        <p:cTn dur="500"/>
                        <p:tgtEl>
                          <p:spTgt spid="216"/>
                        </p:tgtEl>
                      </p:cBhvr>
                    </p:animEffect>
                  </p:childTnLst>
                </p:cTn>
              </p:par>
            </p:tnLst>
          </p:tmpl>
        </p:tmplLst>
      </p:bldP>
      <p:bldP spid="217" grpId="0" build="p">
        <p:tmplLst>
          <p:tmpl lvl="1">
            <p:tnLst>
              <p:par>
                <p:cTn presetID="42" presetClass="entr" presetSubtype="0" fill="hold" nodeType="withEffect">
                  <p:stCondLst>
                    <p:cond delay="200"/>
                  </p:stCondLst>
                  <p:childTnLst>
                    <p:set>
                      <p:cBhvr>
                        <p:cTn dur="1" fill="hold">
                          <p:stCondLst>
                            <p:cond delay="0"/>
                          </p:stCondLst>
                        </p:cTn>
                        <p:tgtEl>
                          <p:spTgt spid="217"/>
                        </p:tgtEl>
                        <p:attrNameLst>
                          <p:attrName>style.visibility</p:attrName>
                        </p:attrNameLst>
                      </p:cBhvr>
                      <p:to>
                        <p:strVal val="visible"/>
                      </p:to>
                    </p:set>
                    <p:animEffect transition="in" filter="fade">
                      <p:cBhvr>
                        <p:cTn dur="400"/>
                        <p:tgtEl>
                          <p:spTgt spid="217"/>
                        </p:tgtEl>
                      </p:cBhvr>
                    </p:animEffect>
                    <p:anim calcmode="lin" valueType="num">
                      <p:cBhvr>
                        <p:cTn dur="400" fill="hold"/>
                        <p:tgtEl>
                          <p:spTgt spid="217"/>
                        </p:tgtEl>
                        <p:attrNameLst>
                          <p:attrName>ppt_x</p:attrName>
                        </p:attrNameLst>
                      </p:cBhvr>
                      <p:tavLst>
                        <p:tav tm="0">
                          <p:val>
                            <p:strVal val="#ppt_x"/>
                          </p:val>
                        </p:tav>
                        <p:tav tm="100000">
                          <p:val>
                            <p:strVal val="#ppt_x"/>
                          </p:val>
                        </p:tav>
                      </p:tavLst>
                    </p:anim>
                    <p:anim calcmode="lin" valueType="num">
                      <p:cBhvr>
                        <p:cTn dur="400" fill="hold"/>
                        <p:tgtEl>
                          <p:spTgt spid="217"/>
                        </p:tgtEl>
                        <p:attrNameLst>
                          <p:attrName>ppt_y</p:attrName>
                        </p:attrNameLst>
                      </p:cBhvr>
                      <p:tavLst>
                        <p:tav tm="0">
                          <p:val>
                            <p:strVal val="#ppt_y+.1"/>
                          </p:val>
                        </p:tav>
                        <p:tav tm="100000">
                          <p:val>
                            <p:strVal val="#ppt_y"/>
                          </p:val>
                        </p:tav>
                      </p:tavLst>
                    </p:anim>
                  </p:childTnLst>
                </p:cTn>
              </p:par>
            </p:tnLst>
          </p:tmpl>
        </p:tmplLst>
      </p:bldP>
      <p:bldP spid="218" grpId="0" build="p">
        <p:tmplLst>
          <p:tmpl lvl="1">
            <p:tnLst>
              <p:par>
                <p:cTn presetID="42" presetClass="entr" presetSubtype="0" fill="hold" nodeType="withEffect">
                  <p:stCondLst>
                    <p:cond delay="200"/>
                  </p:stCondLst>
                  <p:childTnLst>
                    <p:set>
                      <p:cBhvr>
                        <p:cTn dur="1" fill="hold">
                          <p:stCondLst>
                            <p:cond delay="0"/>
                          </p:stCondLst>
                        </p:cTn>
                        <p:tgtEl>
                          <p:spTgt spid="218"/>
                        </p:tgtEl>
                        <p:attrNameLst>
                          <p:attrName>style.visibility</p:attrName>
                        </p:attrNameLst>
                      </p:cBhvr>
                      <p:to>
                        <p:strVal val="visible"/>
                      </p:to>
                    </p:set>
                    <p:animEffect transition="in" filter="fade">
                      <p:cBhvr>
                        <p:cTn dur="400"/>
                        <p:tgtEl>
                          <p:spTgt spid="218"/>
                        </p:tgtEl>
                      </p:cBhvr>
                    </p:animEffect>
                    <p:anim calcmode="lin" valueType="num">
                      <p:cBhvr>
                        <p:cTn dur="400" fill="hold"/>
                        <p:tgtEl>
                          <p:spTgt spid="218"/>
                        </p:tgtEl>
                        <p:attrNameLst>
                          <p:attrName>ppt_x</p:attrName>
                        </p:attrNameLst>
                      </p:cBhvr>
                      <p:tavLst>
                        <p:tav tm="0">
                          <p:val>
                            <p:strVal val="#ppt_x"/>
                          </p:val>
                        </p:tav>
                        <p:tav tm="100000">
                          <p:val>
                            <p:strVal val="#ppt_x"/>
                          </p:val>
                        </p:tav>
                      </p:tavLst>
                    </p:anim>
                    <p:anim calcmode="lin" valueType="num">
                      <p:cBhvr>
                        <p:cTn dur="400" fill="hold"/>
                        <p:tgtEl>
                          <p:spTgt spid="218"/>
                        </p:tgtEl>
                        <p:attrNameLst>
                          <p:attrName>ppt_y</p:attrName>
                        </p:attrNameLst>
                      </p:cBhvr>
                      <p:tavLst>
                        <p:tav tm="0">
                          <p:val>
                            <p:strVal val="#ppt_y+.1"/>
                          </p:val>
                        </p:tav>
                        <p:tav tm="100000">
                          <p:val>
                            <p:strVal val="#ppt_y"/>
                          </p:val>
                        </p:tav>
                      </p:tavLst>
                    </p:anim>
                  </p:childTnLst>
                </p:cTn>
              </p:par>
            </p:tnLst>
          </p:tmpl>
        </p:tmplLst>
      </p:bldP>
      <p:bldP spid="219" grpId="0" build="p">
        <p:tmplLst>
          <p:tmpl lvl="1">
            <p:tnLst>
              <p:par>
                <p:cTn presetID="42" presetClass="entr" presetSubtype="0" fill="hold" nodeType="withEffect">
                  <p:stCondLst>
                    <p:cond delay="200"/>
                  </p:stCondLst>
                  <p:childTnLst>
                    <p:set>
                      <p:cBhvr>
                        <p:cTn dur="1" fill="hold">
                          <p:stCondLst>
                            <p:cond delay="0"/>
                          </p:stCondLst>
                        </p:cTn>
                        <p:tgtEl>
                          <p:spTgt spid="219"/>
                        </p:tgtEl>
                        <p:attrNameLst>
                          <p:attrName>style.visibility</p:attrName>
                        </p:attrNameLst>
                      </p:cBhvr>
                      <p:to>
                        <p:strVal val="visible"/>
                      </p:to>
                    </p:set>
                    <p:animEffect transition="in" filter="fade">
                      <p:cBhvr>
                        <p:cTn dur="400"/>
                        <p:tgtEl>
                          <p:spTgt spid="219"/>
                        </p:tgtEl>
                      </p:cBhvr>
                    </p:animEffect>
                    <p:anim calcmode="lin" valueType="num">
                      <p:cBhvr>
                        <p:cTn dur="400" fill="hold"/>
                        <p:tgtEl>
                          <p:spTgt spid="219"/>
                        </p:tgtEl>
                        <p:attrNameLst>
                          <p:attrName>ppt_x</p:attrName>
                        </p:attrNameLst>
                      </p:cBhvr>
                      <p:tavLst>
                        <p:tav tm="0">
                          <p:val>
                            <p:strVal val="#ppt_x"/>
                          </p:val>
                        </p:tav>
                        <p:tav tm="100000">
                          <p:val>
                            <p:strVal val="#ppt_x"/>
                          </p:val>
                        </p:tav>
                      </p:tavLst>
                    </p:anim>
                    <p:anim calcmode="lin" valueType="num">
                      <p:cBhvr>
                        <p:cTn dur="400" fill="hold"/>
                        <p:tgtEl>
                          <p:spTgt spid="219"/>
                        </p:tgtEl>
                        <p:attrNameLst>
                          <p:attrName>ppt_y</p:attrName>
                        </p:attrNameLst>
                      </p:cBhvr>
                      <p:tavLst>
                        <p:tav tm="0">
                          <p:val>
                            <p:strVal val="#ppt_y+.1"/>
                          </p:val>
                        </p:tav>
                        <p:tav tm="100000">
                          <p:val>
                            <p:strVal val="#ppt_y"/>
                          </p:val>
                        </p:tav>
                      </p:tavLst>
                    </p:anim>
                  </p:childTnLst>
                </p:cTn>
              </p:par>
            </p:tnLst>
          </p:tmpl>
        </p:tmplLst>
      </p:bldP>
      <p:bldP spid="220" grpId="0" build="p">
        <p:tmplLst>
          <p:tmpl lvl="1">
            <p:tnLst>
              <p:par>
                <p:cTn presetID="53" presetClass="entr" presetSubtype="16" fill="hold" nodeType="withEffect">
                  <p:stCondLst>
                    <p:cond delay="200"/>
                  </p:stCondLst>
                  <p:childTnLst>
                    <p:set>
                      <p:cBhvr>
                        <p:cTn dur="1" fill="hold">
                          <p:stCondLst>
                            <p:cond delay="0"/>
                          </p:stCondLst>
                        </p:cTn>
                        <p:tgtEl>
                          <p:spTgt spid="220"/>
                        </p:tgtEl>
                        <p:attrNameLst>
                          <p:attrName>style.visibility</p:attrName>
                        </p:attrNameLst>
                      </p:cBhvr>
                      <p:to>
                        <p:strVal val="visible"/>
                      </p:to>
                    </p:set>
                    <p:anim calcmode="lin" valueType="num">
                      <p:cBhvr>
                        <p:cTn dur="500" fill="hold"/>
                        <p:tgtEl>
                          <p:spTgt spid="220"/>
                        </p:tgtEl>
                        <p:attrNameLst>
                          <p:attrName>ppt_w</p:attrName>
                        </p:attrNameLst>
                      </p:cBhvr>
                      <p:tavLst>
                        <p:tav tm="0">
                          <p:val>
                            <p:fltVal val="0"/>
                          </p:val>
                        </p:tav>
                        <p:tav tm="100000">
                          <p:val>
                            <p:strVal val="#ppt_w"/>
                          </p:val>
                        </p:tav>
                      </p:tavLst>
                    </p:anim>
                    <p:anim calcmode="lin" valueType="num">
                      <p:cBhvr>
                        <p:cTn dur="500" fill="hold"/>
                        <p:tgtEl>
                          <p:spTgt spid="220"/>
                        </p:tgtEl>
                        <p:attrNameLst>
                          <p:attrName>ppt_h</p:attrName>
                        </p:attrNameLst>
                      </p:cBhvr>
                      <p:tavLst>
                        <p:tav tm="0">
                          <p:val>
                            <p:fltVal val="0"/>
                          </p:val>
                        </p:tav>
                        <p:tav tm="100000">
                          <p:val>
                            <p:strVal val="#ppt_h"/>
                          </p:val>
                        </p:tav>
                      </p:tavLst>
                    </p:anim>
                    <p:animEffect transition="in" filter="fade">
                      <p:cBhvr>
                        <p:cTn dur="500"/>
                        <p:tgtEl>
                          <p:spTgt spid="220"/>
                        </p:tgtEl>
                      </p:cBhvr>
                    </p:animEffect>
                  </p:childTnLst>
                </p:cTn>
              </p:par>
            </p:tnLst>
          </p:tmpl>
        </p:tmplLst>
      </p:bldP>
      <p:bldP spid="221" grpId="0" build="p">
        <p:tmplLst>
          <p:tmpl lvl="1">
            <p:tnLst>
              <p:par>
                <p:cTn presetID="53" presetClass="entr" presetSubtype="16" fill="hold" nodeType="withEffect">
                  <p:stCondLst>
                    <p:cond delay="200"/>
                  </p:stCondLst>
                  <p:childTnLst>
                    <p:set>
                      <p:cBhvr>
                        <p:cTn dur="1" fill="hold">
                          <p:stCondLst>
                            <p:cond delay="0"/>
                          </p:stCondLst>
                        </p:cTn>
                        <p:tgtEl>
                          <p:spTgt spid="221"/>
                        </p:tgtEl>
                        <p:attrNameLst>
                          <p:attrName>style.visibility</p:attrName>
                        </p:attrNameLst>
                      </p:cBhvr>
                      <p:to>
                        <p:strVal val="visible"/>
                      </p:to>
                    </p:set>
                    <p:anim calcmode="lin" valueType="num">
                      <p:cBhvr>
                        <p:cTn dur="500" fill="hold"/>
                        <p:tgtEl>
                          <p:spTgt spid="221"/>
                        </p:tgtEl>
                        <p:attrNameLst>
                          <p:attrName>ppt_w</p:attrName>
                        </p:attrNameLst>
                      </p:cBhvr>
                      <p:tavLst>
                        <p:tav tm="0">
                          <p:val>
                            <p:fltVal val="0"/>
                          </p:val>
                        </p:tav>
                        <p:tav tm="100000">
                          <p:val>
                            <p:strVal val="#ppt_w"/>
                          </p:val>
                        </p:tav>
                      </p:tavLst>
                    </p:anim>
                    <p:anim calcmode="lin" valueType="num">
                      <p:cBhvr>
                        <p:cTn dur="500" fill="hold"/>
                        <p:tgtEl>
                          <p:spTgt spid="221"/>
                        </p:tgtEl>
                        <p:attrNameLst>
                          <p:attrName>ppt_h</p:attrName>
                        </p:attrNameLst>
                      </p:cBhvr>
                      <p:tavLst>
                        <p:tav tm="0">
                          <p:val>
                            <p:fltVal val="0"/>
                          </p:val>
                        </p:tav>
                        <p:tav tm="100000">
                          <p:val>
                            <p:strVal val="#ppt_h"/>
                          </p:val>
                        </p:tav>
                      </p:tavLst>
                    </p:anim>
                    <p:animEffect transition="in" filter="fade">
                      <p:cBhvr>
                        <p:cTn dur="500"/>
                        <p:tgtEl>
                          <p:spTgt spid="221"/>
                        </p:tgtEl>
                      </p:cBhvr>
                    </p:animEffect>
                  </p:childTnLst>
                </p:cTn>
              </p:par>
            </p:tnLst>
          </p:tmpl>
        </p:tmplLst>
      </p:bldP>
      <p:bldP spid="222" grpId="0" build="p">
        <p:tmplLst>
          <p:tmpl lvl="1">
            <p:tnLst>
              <p:par>
                <p:cTn presetID="42" presetClass="entr" presetSubtype="0" fill="hold" nodeType="withEffect">
                  <p:stCondLst>
                    <p:cond delay="200"/>
                  </p:stCondLst>
                  <p:childTnLst>
                    <p:set>
                      <p:cBhvr>
                        <p:cTn dur="1" fill="hold">
                          <p:stCondLst>
                            <p:cond delay="0"/>
                          </p:stCondLst>
                        </p:cTn>
                        <p:tgtEl>
                          <p:spTgt spid="222"/>
                        </p:tgtEl>
                        <p:attrNameLst>
                          <p:attrName>style.visibility</p:attrName>
                        </p:attrNameLst>
                      </p:cBhvr>
                      <p:to>
                        <p:strVal val="visible"/>
                      </p:to>
                    </p:set>
                    <p:animEffect transition="in" filter="fade">
                      <p:cBhvr>
                        <p:cTn dur="400"/>
                        <p:tgtEl>
                          <p:spTgt spid="222"/>
                        </p:tgtEl>
                      </p:cBhvr>
                    </p:animEffect>
                    <p:anim calcmode="lin" valueType="num">
                      <p:cBhvr>
                        <p:cTn dur="400" fill="hold"/>
                        <p:tgtEl>
                          <p:spTgt spid="222"/>
                        </p:tgtEl>
                        <p:attrNameLst>
                          <p:attrName>ppt_x</p:attrName>
                        </p:attrNameLst>
                      </p:cBhvr>
                      <p:tavLst>
                        <p:tav tm="0">
                          <p:val>
                            <p:strVal val="#ppt_x"/>
                          </p:val>
                        </p:tav>
                        <p:tav tm="100000">
                          <p:val>
                            <p:strVal val="#ppt_x"/>
                          </p:val>
                        </p:tav>
                      </p:tavLst>
                    </p:anim>
                    <p:anim calcmode="lin" valueType="num">
                      <p:cBhvr>
                        <p:cTn dur="400" fill="hold"/>
                        <p:tgtEl>
                          <p:spTgt spid="222"/>
                        </p:tgtEl>
                        <p:attrNameLst>
                          <p:attrName>ppt_y</p:attrName>
                        </p:attrNameLst>
                      </p:cBhvr>
                      <p:tavLst>
                        <p:tav tm="0">
                          <p:val>
                            <p:strVal val="#ppt_y+.1"/>
                          </p:val>
                        </p:tav>
                        <p:tav tm="100000">
                          <p:val>
                            <p:strVal val="#ppt_y"/>
                          </p:val>
                        </p:tav>
                      </p:tavLst>
                    </p:anim>
                  </p:childTnLst>
                </p:cTn>
              </p:par>
            </p:tnLst>
          </p:tmpl>
        </p:tmplLst>
      </p:bldP>
      <p:bldP spid="223" grpId="0" build="p">
        <p:tmplLst>
          <p:tmpl lvl="1">
            <p:tnLst>
              <p:par>
                <p:cTn presetID="42" presetClass="entr" presetSubtype="0" fill="hold" nodeType="withEffect">
                  <p:stCondLst>
                    <p:cond delay="200"/>
                  </p:stCondLst>
                  <p:childTnLst>
                    <p:set>
                      <p:cBhvr>
                        <p:cTn dur="1" fill="hold">
                          <p:stCondLst>
                            <p:cond delay="0"/>
                          </p:stCondLst>
                        </p:cTn>
                        <p:tgtEl>
                          <p:spTgt spid="223"/>
                        </p:tgtEl>
                        <p:attrNameLst>
                          <p:attrName>style.visibility</p:attrName>
                        </p:attrNameLst>
                      </p:cBhvr>
                      <p:to>
                        <p:strVal val="visible"/>
                      </p:to>
                    </p:set>
                    <p:animEffect transition="in" filter="fade">
                      <p:cBhvr>
                        <p:cTn dur="400"/>
                        <p:tgtEl>
                          <p:spTgt spid="223"/>
                        </p:tgtEl>
                      </p:cBhvr>
                    </p:animEffect>
                    <p:anim calcmode="lin" valueType="num">
                      <p:cBhvr>
                        <p:cTn dur="400" fill="hold"/>
                        <p:tgtEl>
                          <p:spTgt spid="223"/>
                        </p:tgtEl>
                        <p:attrNameLst>
                          <p:attrName>ppt_x</p:attrName>
                        </p:attrNameLst>
                      </p:cBhvr>
                      <p:tavLst>
                        <p:tav tm="0">
                          <p:val>
                            <p:strVal val="#ppt_x"/>
                          </p:val>
                        </p:tav>
                        <p:tav tm="100000">
                          <p:val>
                            <p:strVal val="#ppt_x"/>
                          </p:val>
                        </p:tav>
                      </p:tavLst>
                    </p:anim>
                    <p:anim calcmode="lin" valueType="num">
                      <p:cBhvr>
                        <p:cTn dur="400" fill="hold"/>
                        <p:tgtEl>
                          <p:spTgt spid="223"/>
                        </p:tgtEl>
                        <p:attrNameLst>
                          <p:attrName>ppt_y</p:attrName>
                        </p:attrNameLst>
                      </p:cBhvr>
                      <p:tavLst>
                        <p:tav tm="0">
                          <p:val>
                            <p:strVal val="#ppt_y+.1"/>
                          </p:val>
                        </p:tav>
                        <p:tav tm="100000">
                          <p:val>
                            <p:strVal val="#ppt_y"/>
                          </p:val>
                        </p:tav>
                      </p:tavLst>
                    </p:anim>
                  </p:childTnLst>
                </p:cTn>
              </p:par>
            </p:tnLst>
          </p:tmpl>
        </p:tmplLst>
      </p:bldP>
      <p:bldP spid="224" grpId="0" build="p">
        <p:tmplLst>
          <p:tmpl lvl="1">
            <p:tnLst>
              <p:par>
                <p:cTn presetID="42" presetClass="entr" presetSubtype="0" fill="hold" nodeType="withEffect">
                  <p:stCondLst>
                    <p:cond delay="200"/>
                  </p:stCondLst>
                  <p:childTnLst>
                    <p:set>
                      <p:cBhvr>
                        <p:cTn dur="1" fill="hold">
                          <p:stCondLst>
                            <p:cond delay="0"/>
                          </p:stCondLst>
                        </p:cTn>
                        <p:tgtEl>
                          <p:spTgt spid="224"/>
                        </p:tgtEl>
                        <p:attrNameLst>
                          <p:attrName>style.visibility</p:attrName>
                        </p:attrNameLst>
                      </p:cBhvr>
                      <p:to>
                        <p:strVal val="visible"/>
                      </p:to>
                    </p:set>
                    <p:animEffect transition="in" filter="fade">
                      <p:cBhvr>
                        <p:cTn dur="400"/>
                        <p:tgtEl>
                          <p:spTgt spid="224"/>
                        </p:tgtEl>
                      </p:cBhvr>
                    </p:animEffect>
                    <p:anim calcmode="lin" valueType="num">
                      <p:cBhvr>
                        <p:cTn dur="400" fill="hold"/>
                        <p:tgtEl>
                          <p:spTgt spid="224"/>
                        </p:tgtEl>
                        <p:attrNameLst>
                          <p:attrName>ppt_x</p:attrName>
                        </p:attrNameLst>
                      </p:cBhvr>
                      <p:tavLst>
                        <p:tav tm="0">
                          <p:val>
                            <p:strVal val="#ppt_x"/>
                          </p:val>
                        </p:tav>
                        <p:tav tm="100000">
                          <p:val>
                            <p:strVal val="#ppt_x"/>
                          </p:val>
                        </p:tav>
                      </p:tavLst>
                    </p:anim>
                    <p:anim calcmode="lin" valueType="num">
                      <p:cBhvr>
                        <p:cTn dur="400" fill="hold"/>
                        <p:tgtEl>
                          <p:spTgt spid="224"/>
                        </p:tgtEl>
                        <p:attrNameLst>
                          <p:attrName>ppt_y</p:attrName>
                        </p:attrNameLst>
                      </p:cBhvr>
                      <p:tavLst>
                        <p:tav tm="0">
                          <p:val>
                            <p:strVal val="#ppt_y+.1"/>
                          </p:val>
                        </p:tav>
                        <p:tav tm="100000">
                          <p:val>
                            <p:strVal val="#ppt_y"/>
                          </p:val>
                        </p:tav>
                      </p:tavLst>
                    </p:anim>
                  </p:childTnLst>
                </p:cTn>
              </p:par>
            </p:tnLst>
          </p:tmpl>
        </p:tmplLst>
      </p:bldP>
      <p:bldP spid="225" grpId="0" build="p">
        <p:tmplLst>
          <p:tmpl lvl="1">
            <p:tnLst>
              <p:par>
                <p:cTn presetID="53" presetClass="entr" presetSubtype="16" fill="hold" nodeType="withEffect">
                  <p:stCondLst>
                    <p:cond delay="200"/>
                  </p:stCondLst>
                  <p:childTnLst>
                    <p:set>
                      <p:cBhvr>
                        <p:cTn dur="1" fill="hold">
                          <p:stCondLst>
                            <p:cond delay="0"/>
                          </p:stCondLst>
                        </p:cTn>
                        <p:tgtEl>
                          <p:spTgt spid="225"/>
                        </p:tgtEl>
                        <p:attrNameLst>
                          <p:attrName>style.visibility</p:attrName>
                        </p:attrNameLst>
                      </p:cBhvr>
                      <p:to>
                        <p:strVal val="visible"/>
                      </p:to>
                    </p:set>
                    <p:anim calcmode="lin" valueType="num">
                      <p:cBhvr>
                        <p:cTn dur="500" fill="hold"/>
                        <p:tgtEl>
                          <p:spTgt spid="225"/>
                        </p:tgtEl>
                        <p:attrNameLst>
                          <p:attrName>ppt_w</p:attrName>
                        </p:attrNameLst>
                      </p:cBhvr>
                      <p:tavLst>
                        <p:tav tm="0">
                          <p:val>
                            <p:fltVal val="0"/>
                          </p:val>
                        </p:tav>
                        <p:tav tm="100000">
                          <p:val>
                            <p:strVal val="#ppt_w"/>
                          </p:val>
                        </p:tav>
                      </p:tavLst>
                    </p:anim>
                    <p:anim calcmode="lin" valueType="num">
                      <p:cBhvr>
                        <p:cTn dur="500" fill="hold"/>
                        <p:tgtEl>
                          <p:spTgt spid="225"/>
                        </p:tgtEl>
                        <p:attrNameLst>
                          <p:attrName>ppt_h</p:attrName>
                        </p:attrNameLst>
                      </p:cBhvr>
                      <p:tavLst>
                        <p:tav tm="0">
                          <p:val>
                            <p:fltVal val="0"/>
                          </p:val>
                        </p:tav>
                        <p:tav tm="100000">
                          <p:val>
                            <p:strVal val="#ppt_h"/>
                          </p:val>
                        </p:tav>
                      </p:tavLst>
                    </p:anim>
                    <p:animEffect transition="in" filter="fade">
                      <p:cBhvr>
                        <p:cTn dur="500"/>
                        <p:tgtEl>
                          <p:spTgt spid="225"/>
                        </p:tgtEl>
                      </p:cBhvr>
                    </p:animEffect>
                  </p:childTnLst>
                </p:cTn>
              </p:par>
            </p:tnLst>
          </p:tmpl>
        </p:tmplLst>
      </p:bldP>
      <p:bldP spid="226" grpId="0" build="p">
        <p:tmplLst>
          <p:tmpl lvl="1">
            <p:tnLst>
              <p:par>
                <p:cTn presetID="53" presetClass="entr" presetSubtype="16" fill="hold" nodeType="withEffect">
                  <p:stCondLst>
                    <p:cond delay="200"/>
                  </p:stCondLst>
                  <p:childTnLst>
                    <p:set>
                      <p:cBhvr>
                        <p:cTn dur="1" fill="hold">
                          <p:stCondLst>
                            <p:cond delay="0"/>
                          </p:stCondLst>
                        </p:cTn>
                        <p:tgtEl>
                          <p:spTgt spid="226"/>
                        </p:tgtEl>
                        <p:attrNameLst>
                          <p:attrName>style.visibility</p:attrName>
                        </p:attrNameLst>
                      </p:cBhvr>
                      <p:to>
                        <p:strVal val="visible"/>
                      </p:to>
                    </p:set>
                    <p:anim calcmode="lin" valueType="num">
                      <p:cBhvr>
                        <p:cTn dur="500" fill="hold"/>
                        <p:tgtEl>
                          <p:spTgt spid="226"/>
                        </p:tgtEl>
                        <p:attrNameLst>
                          <p:attrName>ppt_w</p:attrName>
                        </p:attrNameLst>
                      </p:cBhvr>
                      <p:tavLst>
                        <p:tav tm="0">
                          <p:val>
                            <p:fltVal val="0"/>
                          </p:val>
                        </p:tav>
                        <p:tav tm="100000">
                          <p:val>
                            <p:strVal val="#ppt_w"/>
                          </p:val>
                        </p:tav>
                      </p:tavLst>
                    </p:anim>
                    <p:anim calcmode="lin" valueType="num">
                      <p:cBhvr>
                        <p:cTn dur="500" fill="hold"/>
                        <p:tgtEl>
                          <p:spTgt spid="226"/>
                        </p:tgtEl>
                        <p:attrNameLst>
                          <p:attrName>ppt_h</p:attrName>
                        </p:attrNameLst>
                      </p:cBhvr>
                      <p:tavLst>
                        <p:tav tm="0">
                          <p:val>
                            <p:fltVal val="0"/>
                          </p:val>
                        </p:tav>
                        <p:tav tm="100000">
                          <p:val>
                            <p:strVal val="#ppt_h"/>
                          </p:val>
                        </p:tav>
                      </p:tavLst>
                    </p:anim>
                    <p:animEffect transition="in" filter="fade">
                      <p:cBhvr>
                        <p:cTn dur="500"/>
                        <p:tgtEl>
                          <p:spTgt spid="226"/>
                        </p:tgtEl>
                      </p:cBhvr>
                    </p:animEffect>
                  </p:childTnLst>
                </p:cTn>
              </p:par>
            </p:tnLst>
          </p:tmpl>
        </p:tmplLst>
      </p:bldP>
      <p:bldP spid="227" grpId="0" build="p">
        <p:tmplLst>
          <p:tmpl lvl="1">
            <p:tnLst>
              <p:par>
                <p:cTn presetID="42" presetClass="entr" presetSubtype="0" fill="hold" nodeType="withEffect">
                  <p:stCondLst>
                    <p:cond delay="200"/>
                  </p:stCondLst>
                  <p:childTnLst>
                    <p:set>
                      <p:cBhvr>
                        <p:cTn dur="1" fill="hold">
                          <p:stCondLst>
                            <p:cond delay="0"/>
                          </p:stCondLst>
                        </p:cTn>
                        <p:tgtEl>
                          <p:spTgt spid="227"/>
                        </p:tgtEl>
                        <p:attrNameLst>
                          <p:attrName>style.visibility</p:attrName>
                        </p:attrNameLst>
                      </p:cBhvr>
                      <p:to>
                        <p:strVal val="visible"/>
                      </p:to>
                    </p:set>
                    <p:animEffect transition="in" filter="fade">
                      <p:cBhvr>
                        <p:cTn dur="400"/>
                        <p:tgtEl>
                          <p:spTgt spid="227"/>
                        </p:tgtEl>
                      </p:cBhvr>
                    </p:animEffect>
                    <p:anim calcmode="lin" valueType="num">
                      <p:cBhvr>
                        <p:cTn dur="400" fill="hold"/>
                        <p:tgtEl>
                          <p:spTgt spid="227"/>
                        </p:tgtEl>
                        <p:attrNameLst>
                          <p:attrName>ppt_x</p:attrName>
                        </p:attrNameLst>
                      </p:cBhvr>
                      <p:tavLst>
                        <p:tav tm="0">
                          <p:val>
                            <p:strVal val="#ppt_x"/>
                          </p:val>
                        </p:tav>
                        <p:tav tm="100000">
                          <p:val>
                            <p:strVal val="#ppt_x"/>
                          </p:val>
                        </p:tav>
                      </p:tavLst>
                    </p:anim>
                    <p:anim calcmode="lin" valueType="num">
                      <p:cBhvr>
                        <p:cTn dur="400" fill="hold"/>
                        <p:tgtEl>
                          <p:spTgt spid="227"/>
                        </p:tgtEl>
                        <p:attrNameLst>
                          <p:attrName>ppt_y</p:attrName>
                        </p:attrNameLst>
                      </p:cBhvr>
                      <p:tavLst>
                        <p:tav tm="0">
                          <p:val>
                            <p:strVal val="#ppt_y+.1"/>
                          </p:val>
                        </p:tav>
                        <p:tav tm="100000">
                          <p:val>
                            <p:strVal val="#ppt_y"/>
                          </p:val>
                        </p:tav>
                      </p:tavLst>
                    </p:anim>
                  </p:childTnLst>
                </p:cTn>
              </p:par>
            </p:tnLst>
          </p:tmpl>
        </p:tmplLst>
      </p:bldP>
      <p:bldP spid="228" grpId="0" build="p">
        <p:tmplLst>
          <p:tmpl lvl="1">
            <p:tnLst>
              <p:par>
                <p:cTn presetID="42" presetClass="entr" presetSubtype="0" fill="hold" nodeType="withEffect">
                  <p:stCondLst>
                    <p:cond delay="200"/>
                  </p:stCondLst>
                  <p:childTnLst>
                    <p:set>
                      <p:cBhvr>
                        <p:cTn dur="1" fill="hold">
                          <p:stCondLst>
                            <p:cond delay="0"/>
                          </p:stCondLst>
                        </p:cTn>
                        <p:tgtEl>
                          <p:spTgt spid="228"/>
                        </p:tgtEl>
                        <p:attrNameLst>
                          <p:attrName>style.visibility</p:attrName>
                        </p:attrNameLst>
                      </p:cBhvr>
                      <p:to>
                        <p:strVal val="visible"/>
                      </p:to>
                    </p:set>
                    <p:animEffect transition="in" filter="fade">
                      <p:cBhvr>
                        <p:cTn dur="400"/>
                        <p:tgtEl>
                          <p:spTgt spid="228"/>
                        </p:tgtEl>
                      </p:cBhvr>
                    </p:animEffect>
                    <p:anim calcmode="lin" valueType="num">
                      <p:cBhvr>
                        <p:cTn dur="400" fill="hold"/>
                        <p:tgtEl>
                          <p:spTgt spid="228"/>
                        </p:tgtEl>
                        <p:attrNameLst>
                          <p:attrName>ppt_x</p:attrName>
                        </p:attrNameLst>
                      </p:cBhvr>
                      <p:tavLst>
                        <p:tav tm="0">
                          <p:val>
                            <p:strVal val="#ppt_x"/>
                          </p:val>
                        </p:tav>
                        <p:tav tm="100000">
                          <p:val>
                            <p:strVal val="#ppt_x"/>
                          </p:val>
                        </p:tav>
                      </p:tavLst>
                    </p:anim>
                    <p:anim calcmode="lin" valueType="num">
                      <p:cBhvr>
                        <p:cTn dur="400" fill="hold"/>
                        <p:tgtEl>
                          <p:spTgt spid="228"/>
                        </p:tgtEl>
                        <p:attrNameLst>
                          <p:attrName>ppt_y</p:attrName>
                        </p:attrNameLst>
                      </p:cBhvr>
                      <p:tavLst>
                        <p:tav tm="0">
                          <p:val>
                            <p:strVal val="#ppt_y+.1"/>
                          </p:val>
                        </p:tav>
                        <p:tav tm="100000">
                          <p:val>
                            <p:strVal val="#ppt_y"/>
                          </p:val>
                        </p:tav>
                      </p:tavLst>
                    </p:anim>
                  </p:childTnLst>
                </p:cTn>
              </p:par>
            </p:tnLst>
          </p:tmpl>
        </p:tmplLst>
      </p:bldP>
      <p:bldP spid="229" grpId="0" build="p">
        <p:tmplLst>
          <p:tmpl lvl="1">
            <p:tnLst>
              <p:par>
                <p:cTn presetID="42" presetClass="entr" presetSubtype="0" fill="hold" nodeType="withEffect">
                  <p:stCondLst>
                    <p:cond delay="200"/>
                  </p:stCondLst>
                  <p:childTnLst>
                    <p:set>
                      <p:cBhvr>
                        <p:cTn dur="1" fill="hold">
                          <p:stCondLst>
                            <p:cond delay="0"/>
                          </p:stCondLst>
                        </p:cTn>
                        <p:tgtEl>
                          <p:spTgt spid="229"/>
                        </p:tgtEl>
                        <p:attrNameLst>
                          <p:attrName>style.visibility</p:attrName>
                        </p:attrNameLst>
                      </p:cBhvr>
                      <p:to>
                        <p:strVal val="visible"/>
                      </p:to>
                    </p:set>
                    <p:animEffect transition="in" filter="fade">
                      <p:cBhvr>
                        <p:cTn dur="400"/>
                        <p:tgtEl>
                          <p:spTgt spid="229"/>
                        </p:tgtEl>
                      </p:cBhvr>
                    </p:animEffect>
                    <p:anim calcmode="lin" valueType="num">
                      <p:cBhvr>
                        <p:cTn dur="400" fill="hold"/>
                        <p:tgtEl>
                          <p:spTgt spid="229"/>
                        </p:tgtEl>
                        <p:attrNameLst>
                          <p:attrName>ppt_x</p:attrName>
                        </p:attrNameLst>
                      </p:cBhvr>
                      <p:tavLst>
                        <p:tav tm="0">
                          <p:val>
                            <p:strVal val="#ppt_x"/>
                          </p:val>
                        </p:tav>
                        <p:tav tm="100000">
                          <p:val>
                            <p:strVal val="#ppt_x"/>
                          </p:val>
                        </p:tav>
                      </p:tavLst>
                    </p:anim>
                    <p:anim calcmode="lin" valueType="num">
                      <p:cBhvr>
                        <p:cTn dur="400" fill="hold"/>
                        <p:tgtEl>
                          <p:spTgt spid="229"/>
                        </p:tgtEl>
                        <p:attrNameLst>
                          <p:attrName>ppt_y</p:attrName>
                        </p:attrNameLst>
                      </p:cBhvr>
                      <p:tavLst>
                        <p:tav tm="0">
                          <p:val>
                            <p:strVal val="#ppt_y+.1"/>
                          </p:val>
                        </p:tav>
                        <p:tav tm="100000">
                          <p:val>
                            <p:strVal val="#ppt_y"/>
                          </p:val>
                        </p:tav>
                      </p:tavLst>
                    </p:anim>
                  </p:childTnLst>
                </p:cTn>
              </p:par>
            </p:tnLst>
          </p:tmpl>
        </p:tmplLst>
      </p:bldP>
      <p:bldP spid="230" grpId="0" build="p">
        <p:tmplLst>
          <p:tmpl lvl="1">
            <p:tnLst>
              <p:par>
                <p:cTn presetID="53" presetClass="entr" presetSubtype="16" fill="hold" nodeType="withEffect">
                  <p:stCondLst>
                    <p:cond delay="200"/>
                  </p:stCondLst>
                  <p:childTnLst>
                    <p:set>
                      <p:cBhvr>
                        <p:cTn dur="1" fill="hold">
                          <p:stCondLst>
                            <p:cond delay="0"/>
                          </p:stCondLst>
                        </p:cTn>
                        <p:tgtEl>
                          <p:spTgt spid="230"/>
                        </p:tgtEl>
                        <p:attrNameLst>
                          <p:attrName>style.visibility</p:attrName>
                        </p:attrNameLst>
                      </p:cBhvr>
                      <p:to>
                        <p:strVal val="visible"/>
                      </p:to>
                    </p:set>
                    <p:anim calcmode="lin" valueType="num">
                      <p:cBhvr>
                        <p:cTn dur="500" fill="hold"/>
                        <p:tgtEl>
                          <p:spTgt spid="230"/>
                        </p:tgtEl>
                        <p:attrNameLst>
                          <p:attrName>ppt_w</p:attrName>
                        </p:attrNameLst>
                      </p:cBhvr>
                      <p:tavLst>
                        <p:tav tm="0">
                          <p:val>
                            <p:fltVal val="0"/>
                          </p:val>
                        </p:tav>
                        <p:tav tm="100000">
                          <p:val>
                            <p:strVal val="#ppt_w"/>
                          </p:val>
                        </p:tav>
                      </p:tavLst>
                    </p:anim>
                    <p:anim calcmode="lin" valueType="num">
                      <p:cBhvr>
                        <p:cTn dur="500" fill="hold"/>
                        <p:tgtEl>
                          <p:spTgt spid="230"/>
                        </p:tgtEl>
                        <p:attrNameLst>
                          <p:attrName>ppt_h</p:attrName>
                        </p:attrNameLst>
                      </p:cBhvr>
                      <p:tavLst>
                        <p:tav tm="0">
                          <p:val>
                            <p:fltVal val="0"/>
                          </p:val>
                        </p:tav>
                        <p:tav tm="100000">
                          <p:val>
                            <p:strVal val="#ppt_h"/>
                          </p:val>
                        </p:tav>
                      </p:tavLst>
                    </p:anim>
                    <p:animEffect transition="in" filter="fade">
                      <p:cBhvr>
                        <p:cTn dur="500"/>
                        <p:tgtEl>
                          <p:spTgt spid="230"/>
                        </p:tgtEl>
                      </p:cBhvr>
                    </p:animEffect>
                  </p:childTnLst>
                </p:cTn>
              </p:par>
            </p:tnLst>
          </p:tmpl>
        </p:tmplLst>
      </p:bldP>
      <p:bldP spid="231" grpId="0" build="p">
        <p:tmplLst>
          <p:tmpl lvl="1">
            <p:tnLst>
              <p:par>
                <p:cTn presetID="53" presetClass="entr" presetSubtype="16" fill="hold" nodeType="withEffect">
                  <p:stCondLst>
                    <p:cond delay="200"/>
                  </p:stCondLst>
                  <p:childTnLst>
                    <p:set>
                      <p:cBhvr>
                        <p:cTn dur="1" fill="hold">
                          <p:stCondLst>
                            <p:cond delay="0"/>
                          </p:stCondLst>
                        </p:cTn>
                        <p:tgtEl>
                          <p:spTgt spid="231"/>
                        </p:tgtEl>
                        <p:attrNameLst>
                          <p:attrName>style.visibility</p:attrName>
                        </p:attrNameLst>
                      </p:cBhvr>
                      <p:to>
                        <p:strVal val="visible"/>
                      </p:to>
                    </p:set>
                    <p:anim calcmode="lin" valueType="num">
                      <p:cBhvr>
                        <p:cTn dur="500" fill="hold"/>
                        <p:tgtEl>
                          <p:spTgt spid="231"/>
                        </p:tgtEl>
                        <p:attrNameLst>
                          <p:attrName>ppt_w</p:attrName>
                        </p:attrNameLst>
                      </p:cBhvr>
                      <p:tavLst>
                        <p:tav tm="0">
                          <p:val>
                            <p:fltVal val="0"/>
                          </p:val>
                        </p:tav>
                        <p:tav tm="100000">
                          <p:val>
                            <p:strVal val="#ppt_w"/>
                          </p:val>
                        </p:tav>
                      </p:tavLst>
                    </p:anim>
                    <p:anim calcmode="lin" valueType="num">
                      <p:cBhvr>
                        <p:cTn dur="500" fill="hold"/>
                        <p:tgtEl>
                          <p:spTgt spid="231"/>
                        </p:tgtEl>
                        <p:attrNameLst>
                          <p:attrName>ppt_h</p:attrName>
                        </p:attrNameLst>
                      </p:cBhvr>
                      <p:tavLst>
                        <p:tav tm="0">
                          <p:val>
                            <p:fltVal val="0"/>
                          </p:val>
                        </p:tav>
                        <p:tav tm="100000">
                          <p:val>
                            <p:strVal val="#ppt_h"/>
                          </p:val>
                        </p:tav>
                      </p:tavLst>
                    </p:anim>
                    <p:animEffect transition="in" filter="fade">
                      <p:cBhvr>
                        <p:cTn dur="500"/>
                        <p:tgtEl>
                          <p:spTgt spid="231"/>
                        </p:tgtEl>
                      </p:cBhvr>
                    </p:animEffect>
                  </p:childTnLst>
                </p:cTn>
              </p:par>
            </p:tnLst>
          </p:tmpl>
        </p:tmplLst>
      </p:bldP>
      <p:bldP spid="232" grpId="0" build="p">
        <p:tmplLst>
          <p:tmpl lvl="1">
            <p:tnLst>
              <p:par>
                <p:cTn presetID="42" presetClass="entr" presetSubtype="0" fill="hold" nodeType="withEffect">
                  <p:stCondLst>
                    <p:cond delay="200"/>
                  </p:stCondLst>
                  <p:childTnLst>
                    <p:set>
                      <p:cBhvr>
                        <p:cTn dur="1" fill="hold">
                          <p:stCondLst>
                            <p:cond delay="0"/>
                          </p:stCondLst>
                        </p:cTn>
                        <p:tgtEl>
                          <p:spTgt spid="232"/>
                        </p:tgtEl>
                        <p:attrNameLst>
                          <p:attrName>style.visibility</p:attrName>
                        </p:attrNameLst>
                      </p:cBhvr>
                      <p:to>
                        <p:strVal val="visible"/>
                      </p:to>
                    </p:set>
                    <p:animEffect transition="in" filter="fade">
                      <p:cBhvr>
                        <p:cTn dur="400"/>
                        <p:tgtEl>
                          <p:spTgt spid="232"/>
                        </p:tgtEl>
                      </p:cBhvr>
                    </p:animEffect>
                    <p:anim calcmode="lin" valueType="num">
                      <p:cBhvr>
                        <p:cTn dur="400" fill="hold"/>
                        <p:tgtEl>
                          <p:spTgt spid="232"/>
                        </p:tgtEl>
                        <p:attrNameLst>
                          <p:attrName>ppt_x</p:attrName>
                        </p:attrNameLst>
                      </p:cBhvr>
                      <p:tavLst>
                        <p:tav tm="0">
                          <p:val>
                            <p:strVal val="#ppt_x"/>
                          </p:val>
                        </p:tav>
                        <p:tav tm="100000">
                          <p:val>
                            <p:strVal val="#ppt_x"/>
                          </p:val>
                        </p:tav>
                      </p:tavLst>
                    </p:anim>
                    <p:anim calcmode="lin" valueType="num">
                      <p:cBhvr>
                        <p:cTn dur="400" fill="hold"/>
                        <p:tgtEl>
                          <p:spTgt spid="232"/>
                        </p:tgtEl>
                        <p:attrNameLst>
                          <p:attrName>ppt_y</p:attrName>
                        </p:attrNameLst>
                      </p:cBhvr>
                      <p:tavLst>
                        <p:tav tm="0">
                          <p:val>
                            <p:strVal val="#ppt_y+.1"/>
                          </p:val>
                        </p:tav>
                        <p:tav tm="100000">
                          <p:val>
                            <p:strVal val="#ppt_y"/>
                          </p:val>
                        </p:tav>
                      </p:tavLst>
                    </p:anim>
                  </p:childTnLst>
                </p:cTn>
              </p:par>
            </p:tnLst>
          </p:tmpl>
        </p:tmplLst>
      </p:bldP>
      <p:bldP spid="233" grpId="0" build="p">
        <p:tmplLst>
          <p:tmpl lvl="1">
            <p:tnLst>
              <p:par>
                <p:cTn presetID="42" presetClass="entr" presetSubtype="0" fill="hold" nodeType="withEffect">
                  <p:stCondLst>
                    <p:cond delay="200"/>
                  </p:stCondLst>
                  <p:childTnLst>
                    <p:set>
                      <p:cBhvr>
                        <p:cTn dur="1" fill="hold">
                          <p:stCondLst>
                            <p:cond delay="0"/>
                          </p:stCondLst>
                        </p:cTn>
                        <p:tgtEl>
                          <p:spTgt spid="233"/>
                        </p:tgtEl>
                        <p:attrNameLst>
                          <p:attrName>style.visibility</p:attrName>
                        </p:attrNameLst>
                      </p:cBhvr>
                      <p:to>
                        <p:strVal val="visible"/>
                      </p:to>
                    </p:set>
                    <p:animEffect transition="in" filter="fade">
                      <p:cBhvr>
                        <p:cTn dur="400"/>
                        <p:tgtEl>
                          <p:spTgt spid="233"/>
                        </p:tgtEl>
                      </p:cBhvr>
                    </p:animEffect>
                    <p:anim calcmode="lin" valueType="num">
                      <p:cBhvr>
                        <p:cTn dur="400" fill="hold"/>
                        <p:tgtEl>
                          <p:spTgt spid="233"/>
                        </p:tgtEl>
                        <p:attrNameLst>
                          <p:attrName>ppt_x</p:attrName>
                        </p:attrNameLst>
                      </p:cBhvr>
                      <p:tavLst>
                        <p:tav tm="0">
                          <p:val>
                            <p:strVal val="#ppt_x"/>
                          </p:val>
                        </p:tav>
                        <p:tav tm="100000">
                          <p:val>
                            <p:strVal val="#ppt_x"/>
                          </p:val>
                        </p:tav>
                      </p:tavLst>
                    </p:anim>
                    <p:anim calcmode="lin" valueType="num">
                      <p:cBhvr>
                        <p:cTn dur="400" fill="hold"/>
                        <p:tgtEl>
                          <p:spTgt spid="233"/>
                        </p:tgtEl>
                        <p:attrNameLst>
                          <p:attrName>ppt_y</p:attrName>
                        </p:attrNameLst>
                      </p:cBhvr>
                      <p:tavLst>
                        <p:tav tm="0">
                          <p:val>
                            <p:strVal val="#ppt_y+.1"/>
                          </p:val>
                        </p:tav>
                        <p:tav tm="100000">
                          <p:val>
                            <p:strVal val="#ppt_y"/>
                          </p:val>
                        </p:tav>
                      </p:tavLst>
                    </p:anim>
                  </p:childTnLst>
                </p:cTn>
              </p:par>
            </p:tnLst>
          </p:tmpl>
        </p:tmplLst>
      </p:bldP>
      <p:bldP spid="234" grpId="0" build="p">
        <p:tmplLst>
          <p:tmpl lvl="1">
            <p:tnLst>
              <p:par>
                <p:cTn presetID="42" presetClass="entr" presetSubtype="0" fill="hold" nodeType="withEffect">
                  <p:stCondLst>
                    <p:cond delay="200"/>
                  </p:stCondLst>
                  <p:childTnLst>
                    <p:set>
                      <p:cBhvr>
                        <p:cTn dur="1" fill="hold">
                          <p:stCondLst>
                            <p:cond delay="0"/>
                          </p:stCondLst>
                        </p:cTn>
                        <p:tgtEl>
                          <p:spTgt spid="234"/>
                        </p:tgtEl>
                        <p:attrNameLst>
                          <p:attrName>style.visibility</p:attrName>
                        </p:attrNameLst>
                      </p:cBhvr>
                      <p:to>
                        <p:strVal val="visible"/>
                      </p:to>
                    </p:set>
                    <p:animEffect transition="in" filter="fade">
                      <p:cBhvr>
                        <p:cTn dur="400"/>
                        <p:tgtEl>
                          <p:spTgt spid="234"/>
                        </p:tgtEl>
                      </p:cBhvr>
                    </p:animEffect>
                    <p:anim calcmode="lin" valueType="num">
                      <p:cBhvr>
                        <p:cTn dur="400" fill="hold"/>
                        <p:tgtEl>
                          <p:spTgt spid="234"/>
                        </p:tgtEl>
                        <p:attrNameLst>
                          <p:attrName>ppt_x</p:attrName>
                        </p:attrNameLst>
                      </p:cBhvr>
                      <p:tavLst>
                        <p:tav tm="0">
                          <p:val>
                            <p:strVal val="#ppt_x"/>
                          </p:val>
                        </p:tav>
                        <p:tav tm="100000">
                          <p:val>
                            <p:strVal val="#ppt_x"/>
                          </p:val>
                        </p:tav>
                      </p:tavLst>
                    </p:anim>
                    <p:anim calcmode="lin" valueType="num">
                      <p:cBhvr>
                        <p:cTn dur="400" fill="hold"/>
                        <p:tgtEl>
                          <p:spTgt spid="234"/>
                        </p:tgtEl>
                        <p:attrNameLst>
                          <p:attrName>ppt_y</p:attrName>
                        </p:attrNameLst>
                      </p:cBhvr>
                      <p:tavLst>
                        <p:tav tm="0">
                          <p:val>
                            <p:strVal val="#ppt_y+.1"/>
                          </p:val>
                        </p:tav>
                        <p:tav tm="100000">
                          <p:val>
                            <p:strVal val="#ppt_y"/>
                          </p:val>
                        </p:tav>
                      </p:tavLst>
                    </p:anim>
                  </p:childTnLst>
                </p:cTn>
              </p:par>
            </p:tnLst>
          </p:tmpl>
        </p:tmplLst>
      </p:bldP>
      <p:bldP spid="235" grpId="0" build="p">
        <p:tmplLst>
          <p:tmpl lvl="1">
            <p:tnLst>
              <p:par>
                <p:cTn presetID="53" presetClass="entr" presetSubtype="16" fill="hold" nodeType="withEffect">
                  <p:stCondLst>
                    <p:cond delay="200"/>
                  </p:stCondLst>
                  <p:childTnLst>
                    <p:set>
                      <p:cBhvr>
                        <p:cTn dur="1" fill="hold">
                          <p:stCondLst>
                            <p:cond delay="0"/>
                          </p:stCondLst>
                        </p:cTn>
                        <p:tgtEl>
                          <p:spTgt spid="235"/>
                        </p:tgtEl>
                        <p:attrNameLst>
                          <p:attrName>style.visibility</p:attrName>
                        </p:attrNameLst>
                      </p:cBhvr>
                      <p:to>
                        <p:strVal val="visible"/>
                      </p:to>
                    </p:set>
                    <p:anim calcmode="lin" valueType="num">
                      <p:cBhvr>
                        <p:cTn dur="500" fill="hold"/>
                        <p:tgtEl>
                          <p:spTgt spid="235"/>
                        </p:tgtEl>
                        <p:attrNameLst>
                          <p:attrName>ppt_w</p:attrName>
                        </p:attrNameLst>
                      </p:cBhvr>
                      <p:tavLst>
                        <p:tav tm="0">
                          <p:val>
                            <p:fltVal val="0"/>
                          </p:val>
                        </p:tav>
                        <p:tav tm="100000">
                          <p:val>
                            <p:strVal val="#ppt_w"/>
                          </p:val>
                        </p:tav>
                      </p:tavLst>
                    </p:anim>
                    <p:anim calcmode="lin" valueType="num">
                      <p:cBhvr>
                        <p:cTn dur="500" fill="hold"/>
                        <p:tgtEl>
                          <p:spTgt spid="235"/>
                        </p:tgtEl>
                        <p:attrNameLst>
                          <p:attrName>ppt_h</p:attrName>
                        </p:attrNameLst>
                      </p:cBhvr>
                      <p:tavLst>
                        <p:tav tm="0">
                          <p:val>
                            <p:fltVal val="0"/>
                          </p:val>
                        </p:tav>
                        <p:tav tm="100000">
                          <p:val>
                            <p:strVal val="#ppt_h"/>
                          </p:val>
                        </p:tav>
                      </p:tavLst>
                    </p:anim>
                    <p:animEffect transition="in" filter="fade">
                      <p:cBhvr>
                        <p:cTn dur="500"/>
                        <p:tgtEl>
                          <p:spTgt spid="235"/>
                        </p:tgtEl>
                      </p:cBhvr>
                    </p:animEffect>
                  </p:childTnLst>
                </p:cTn>
              </p:par>
            </p:tnLst>
          </p:tmpl>
        </p:tmplLst>
      </p:bldP>
      <p:bldP spid="236" grpId="0" build="p">
        <p:tmplLst>
          <p:tmpl lvl="1">
            <p:tnLst>
              <p:par>
                <p:cTn presetID="53" presetClass="entr" presetSubtype="16" fill="hold" nodeType="withEffect">
                  <p:stCondLst>
                    <p:cond delay="200"/>
                  </p:stCondLst>
                  <p:childTnLst>
                    <p:set>
                      <p:cBhvr>
                        <p:cTn dur="1" fill="hold">
                          <p:stCondLst>
                            <p:cond delay="0"/>
                          </p:stCondLst>
                        </p:cTn>
                        <p:tgtEl>
                          <p:spTgt spid="236"/>
                        </p:tgtEl>
                        <p:attrNameLst>
                          <p:attrName>style.visibility</p:attrName>
                        </p:attrNameLst>
                      </p:cBhvr>
                      <p:to>
                        <p:strVal val="visible"/>
                      </p:to>
                    </p:set>
                    <p:anim calcmode="lin" valueType="num">
                      <p:cBhvr>
                        <p:cTn dur="500" fill="hold"/>
                        <p:tgtEl>
                          <p:spTgt spid="236"/>
                        </p:tgtEl>
                        <p:attrNameLst>
                          <p:attrName>ppt_w</p:attrName>
                        </p:attrNameLst>
                      </p:cBhvr>
                      <p:tavLst>
                        <p:tav tm="0">
                          <p:val>
                            <p:fltVal val="0"/>
                          </p:val>
                        </p:tav>
                        <p:tav tm="100000">
                          <p:val>
                            <p:strVal val="#ppt_w"/>
                          </p:val>
                        </p:tav>
                      </p:tavLst>
                    </p:anim>
                    <p:anim calcmode="lin" valueType="num">
                      <p:cBhvr>
                        <p:cTn dur="500" fill="hold"/>
                        <p:tgtEl>
                          <p:spTgt spid="236"/>
                        </p:tgtEl>
                        <p:attrNameLst>
                          <p:attrName>ppt_h</p:attrName>
                        </p:attrNameLst>
                      </p:cBhvr>
                      <p:tavLst>
                        <p:tav tm="0">
                          <p:val>
                            <p:fltVal val="0"/>
                          </p:val>
                        </p:tav>
                        <p:tav tm="100000">
                          <p:val>
                            <p:strVal val="#ppt_h"/>
                          </p:val>
                        </p:tav>
                      </p:tavLst>
                    </p:anim>
                    <p:animEffect transition="in" filter="fade">
                      <p:cBhvr>
                        <p:cTn dur="500"/>
                        <p:tgtEl>
                          <p:spTgt spid="236"/>
                        </p:tgtEl>
                      </p:cBhvr>
                    </p:animEffect>
                  </p:childTnLst>
                </p:cTn>
              </p:par>
            </p:tnLst>
          </p:tmpl>
        </p:tmplLst>
      </p:bldP>
      <p:bldP spid="237" grpId="0" build="p">
        <p:tmplLst>
          <p:tmpl lvl="1">
            <p:tnLst>
              <p:par>
                <p:cTn presetID="42" presetClass="entr" presetSubtype="0" fill="hold" nodeType="withEffect">
                  <p:stCondLst>
                    <p:cond delay="200"/>
                  </p:stCondLst>
                  <p:childTnLst>
                    <p:set>
                      <p:cBhvr>
                        <p:cTn dur="1" fill="hold">
                          <p:stCondLst>
                            <p:cond delay="0"/>
                          </p:stCondLst>
                        </p:cTn>
                        <p:tgtEl>
                          <p:spTgt spid="237"/>
                        </p:tgtEl>
                        <p:attrNameLst>
                          <p:attrName>style.visibility</p:attrName>
                        </p:attrNameLst>
                      </p:cBhvr>
                      <p:to>
                        <p:strVal val="visible"/>
                      </p:to>
                    </p:set>
                    <p:animEffect transition="in" filter="fade">
                      <p:cBhvr>
                        <p:cTn dur="400"/>
                        <p:tgtEl>
                          <p:spTgt spid="237"/>
                        </p:tgtEl>
                      </p:cBhvr>
                    </p:animEffect>
                    <p:anim calcmode="lin" valueType="num">
                      <p:cBhvr>
                        <p:cTn dur="400" fill="hold"/>
                        <p:tgtEl>
                          <p:spTgt spid="237"/>
                        </p:tgtEl>
                        <p:attrNameLst>
                          <p:attrName>ppt_x</p:attrName>
                        </p:attrNameLst>
                      </p:cBhvr>
                      <p:tavLst>
                        <p:tav tm="0">
                          <p:val>
                            <p:strVal val="#ppt_x"/>
                          </p:val>
                        </p:tav>
                        <p:tav tm="100000">
                          <p:val>
                            <p:strVal val="#ppt_x"/>
                          </p:val>
                        </p:tav>
                      </p:tavLst>
                    </p:anim>
                    <p:anim calcmode="lin" valueType="num">
                      <p:cBhvr>
                        <p:cTn dur="400" fill="hold"/>
                        <p:tgtEl>
                          <p:spTgt spid="237"/>
                        </p:tgtEl>
                        <p:attrNameLst>
                          <p:attrName>ppt_y</p:attrName>
                        </p:attrNameLst>
                      </p:cBhvr>
                      <p:tavLst>
                        <p:tav tm="0">
                          <p:val>
                            <p:strVal val="#ppt_y+.1"/>
                          </p:val>
                        </p:tav>
                        <p:tav tm="100000">
                          <p:val>
                            <p:strVal val="#ppt_y"/>
                          </p:val>
                        </p:tav>
                      </p:tavLst>
                    </p:anim>
                  </p:childTnLst>
                </p:cTn>
              </p:par>
            </p:tnLst>
          </p:tmpl>
        </p:tmplLst>
      </p:bldP>
      <p:bldP spid="238" grpId="0" build="p">
        <p:tmplLst>
          <p:tmpl lvl="1">
            <p:tnLst>
              <p:par>
                <p:cTn presetID="42" presetClass="entr" presetSubtype="0" fill="hold" nodeType="withEffect">
                  <p:stCondLst>
                    <p:cond delay="200"/>
                  </p:stCondLst>
                  <p:childTnLst>
                    <p:set>
                      <p:cBhvr>
                        <p:cTn dur="1" fill="hold">
                          <p:stCondLst>
                            <p:cond delay="0"/>
                          </p:stCondLst>
                        </p:cTn>
                        <p:tgtEl>
                          <p:spTgt spid="238"/>
                        </p:tgtEl>
                        <p:attrNameLst>
                          <p:attrName>style.visibility</p:attrName>
                        </p:attrNameLst>
                      </p:cBhvr>
                      <p:to>
                        <p:strVal val="visible"/>
                      </p:to>
                    </p:set>
                    <p:animEffect transition="in" filter="fade">
                      <p:cBhvr>
                        <p:cTn dur="400"/>
                        <p:tgtEl>
                          <p:spTgt spid="238"/>
                        </p:tgtEl>
                      </p:cBhvr>
                    </p:animEffect>
                    <p:anim calcmode="lin" valueType="num">
                      <p:cBhvr>
                        <p:cTn dur="400" fill="hold"/>
                        <p:tgtEl>
                          <p:spTgt spid="238"/>
                        </p:tgtEl>
                        <p:attrNameLst>
                          <p:attrName>ppt_x</p:attrName>
                        </p:attrNameLst>
                      </p:cBhvr>
                      <p:tavLst>
                        <p:tav tm="0">
                          <p:val>
                            <p:strVal val="#ppt_x"/>
                          </p:val>
                        </p:tav>
                        <p:tav tm="100000">
                          <p:val>
                            <p:strVal val="#ppt_x"/>
                          </p:val>
                        </p:tav>
                      </p:tavLst>
                    </p:anim>
                    <p:anim calcmode="lin" valueType="num">
                      <p:cBhvr>
                        <p:cTn dur="400" fill="hold"/>
                        <p:tgtEl>
                          <p:spTgt spid="238"/>
                        </p:tgtEl>
                        <p:attrNameLst>
                          <p:attrName>ppt_y</p:attrName>
                        </p:attrNameLst>
                      </p:cBhvr>
                      <p:tavLst>
                        <p:tav tm="0">
                          <p:val>
                            <p:strVal val="#ppt_y+.1"/>
                          </p:val>
                        </p:tav>
                        <p:tav tm="100000">
                          <p:val>
                            <p:strVal val="#ppt_y"/>
                          </p:val>
                        </p:tav>
                      </p:tavLst>
                    </p:anim>
                  </p:childTnLst>
                </p:cTn>
              </p:par>
            </p:tnLst>
          </p:tmpl>
        </p:tmplLst>
      </p:bldP>
      <p:bldP spid="239" grpId="0" build="p">
        <p:tmplLst>
          <p:tmpl lvl="1">
            <p:tnLst>
              <p:par>
                <p:cTn presetID="42" presetClass="entr" presetSubtype="0" fill="hold" nodeType="withEffect">
                  <p:stCondLst>
                    <p:cond delay="200"/>
                  </p:stCondLst>
                  <p:childTnLst>
                    <p:set>
                      <p:cBhvr>
                        <p:cTn dur="1" fill="hold">
                          <p:stCondLst>
                            <p:cond delay="0"/>
                          </p:stCondLst>
                        </p:cTn>
                        <p:tgtEl>
                          <p:spTgt spid="239"/>
                        </p:tgtEl>
                        <p:attrNameLst>
                          <p:attrName>style.visibility</p:attrName>
                        </p:attrNameLst>
                      </p:cBhvr>
                      <p:to>
                        <p:strVal val="visible"/>
                      </p:to>
                    </p:set>
                    <p:animEffect transition="in" filter="fade">
                      <p:cBhvr>
                        <p:cTn dur="400"/>
                        <p:tgtEl>
                          <p:spTgt spid="239"/>
                        </p:tgtEl>
                      </p:cBhvr>
                    </p:animEffect>
                    <p:anim calcmode="lin" valueType="num">
                      <p:cBhvr>
                        <p:cTn dur="400" fill="hold"/>
                        <p:tgtEl>
                          <p:spTgt spid="239"/>
                        </p:tgtEl>
                        <p:attrNameLst>
                          <p:attrName>ppt_x</p:attrName>
                        </p:attrNameLst>
                      </p:cBhvr>
                      <p:tavLst>
                        <p:tav tm="0">
                          <p:val>
                            <p:strVal val="#ppt_x"/>
                          </p:val>
                        </p:tav>
                        <p:tav tm="100000">
                          <p:val>
                            <p:strVal val="#ppt_x"/>
                          </p:val>
                        </p:tav>
                      </p:tavLst>
                    </p:anim>
                    <p:anim calcmode="lin" valueType="num">
                      <p:cBhvr>
                        <p:cTn dur="400" fill="hold"/>
                        <p:tgtEl>
                          <p:spTgt spid="239"/>
                        </p:tgtEl>
                        <p:attrNameLst>
                          <p:attrName>ppt_y</p:attrName>
                        </p:attrNameLst>
                      </p:cBhvr>
                      <p:tavLst>
                        <p:tav tm="0">
                          <p:val>
                            <p:strVal val="#ppt_y+.1"/>
                          </p:val>
                        </p:tav>
                        <p:tav tm="100000">
                          <p:val>
                            <p:strVal val="#ppt_y"/>
                          </p:val>
                        </p:tav>
                      </p:tavLst>
                    </p:anim>
                  </p:childTnLst>
                </p:cTn>
              </p:par>
            </p:tnLst>
          </p:tmpl>
        </p:tmplLst>
      </p:bldP>
      <p:bldP spid="240" grpId="0"/>
      <p:bldP spid="241" grpId="0"/>
      <p:bldP spid="242" grpId="0"/>
      <p:bldP spid="243" grpId="0"/>
      <p:bldP spid="244" grpId="0"/>
      <p:bldP spid="245"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Conten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tx1">
                    <a:lumMod val="50000"/>
                    <a:lumOff val="50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
        <p:nvSpPr>
          <p:cNvPr id="6" name="Rounded Rectangle 5">
            <a:extLst>
              <a:ext uri="{FF2B5EF4-FFF2-40B4-BE49-F238E27FC236}">
                <a16:creationId xmlns:a16="http://schemas.microsoft.com/office/drawing/2014/main" id="{6618E2AE-2143-C34E-B3A5-D7AD26FD227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61591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00" fill="hold"/>
                                        <p:tgtEl>
                                          <p:spTgt spid="6"/>
                                        </p:tgtEl>
                                        <p:attrNameLst>
                                          <p:attrName>ppt_x</p:attrName>
                                        </p:attrNameLst>
                                      </p:cBhvr>
                                      <p:tavLst>
                                        <p:tav tm="0">
                                          <p:val>
                                            <p:strVal val="0-#ppt_w/2"/>
                                          </p:val>
                                        </p:tav>
                                        <p:tav tm="100000">
                                          <p:val>
                                            <p:strVal val="#ppt_x"/>
                                          </p:val>
                                        </p:tav>
                                      </p:tavLst>
                                    </p:anim>
                                    <p:anim calcmode="lin" valueType="num">
                                      <p:cBhvr additive="base">
                                        <p:cTn id="28"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P spid="6"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bg1">
                    <a:lumMod val="85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
        <p:nvSpPr>
          <p:cNvPr id="6" name="Rounded Rectangle 5">
            <a:extLst>
              <a:ext uri="{FF2B5EF4-FFF2-40B4-BE49-F238E27FC236}">
                <a16:creationId xmlns:a16="http://schemas.microsoft.com/office/drawing/2014/main" id="{94F14DF0-D509-E940-8D8E-AABFBEBA419F}"/>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90160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00" fill="hold"/>
                                        <p:tgtEl>
                                          <p:spTgt spid="6"/>
                                        </p:tgtEl>
                                        <p:attrNameLst>
                                          <p:attrName>ppt_x</p:attrName>
                                        </p:attrNameLst>
                                      </p:cBhvr>
                                      <p:tavLst>
                                        <p:tav tm="0">
                                          <p:val>
                                            <p:strVal val="0-#ppt_w/2"/>
                                          </p:val>
                                        </p:tav>
                                        <p:tav tm="100000">
                                          <p:val>
                                            <p:strVal val="#ppt_x"/>
                                          </p:val>
                                        </p:tav>
                                      </p:tavLst>
                                    </p:anim>
                                    <p:anim calcmode="lin" valueType="num">
                                      <p:cBhvr additive="base">
                                        <p:cTn id="28"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imple 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Rounded Rectangle 4">
            <a:extLst>
              <a:ext uri="{FF2B5EF4-FFF2-40B4-BE49-F238E27FC236}">
                <a16:creationId xmlns:a16="http://schemas.microsoft.com/office/drawing/2014/main" id="{911B8B3C-F9A9-2440-B357-F724AF7E07A0}"/>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8810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a:lstStyle>
            <a:lvl1pPr marL="0" indent="0" algn="just">
              <a:lnSpc>
                <a:spcPct val="13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Rounded Rectangle 5">
            <a:extLst>
              <a:ext uri="{FF2B5EF4-FFF2-40B4-BE49-F238E27FC236}">
                <a16:creationId xmlns:a16="http://schemas.microsoft.com/office/drawing/2014/main" id="{3B6C6F7B-5794-D647-BB59-E9281BD86C3A}"/>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66494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1300"/>
                            </p:stCondLst>
                            <p:childTnLst>
                              <p:par>
                                <p:cTn id="29" presetID="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00" fill="hold"/>
                                        <p:tgtEl>
                                          <p:spTgt spid="6"/>
                                        </p:tgtEl>
                                        <p:attrNameLst>
                                          <p:attrName>ppt_x</p:attrName>
                                        </p:attrNameLst>
                                      </p:cBhvr>
                                      <p:tavLst>
                                        <p:tav tm="0">
                                          <p:val>
                                            <p:strVal val="0-#ppt_w/2"/>
                                          </p:val>
                                        </p:tav>
                                        <p:tav tm="100000">
                                          <p:val>
                                            <p:strVal val="#ppt_x"/>
                                          </p:val>
                                        </p:tav>
                                      </p:tavLst>
                                    </p:anim>
                                    <p:anim calcmode="lin" valueType="num">
                                      <p:cBhvr additive="base">
                                        <p:cTn id="32"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2" spcCol="720000"/>
          <a:lstStyle>
            <a:lvl1pPr marL="0" indent="0" algn="just">
              <a:lnSpc>
                <a:spcPct val="13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Rounded Rectangle 5">
            <a:extLst>
              <a:ext uri="{FF2B5EF4-FFF2-40B4-BE49-F238E27FC236}">
                <a16:creationId xmlns:a16="http://schemas.microsoft.com/office/drawing/2014/main" id="{03BD60ED-74A9-EB47-B493-EB2665B4F35B}"/>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5649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1300"/>
                            </p:stCondLst>
                            <p:childTnLst>
                              <p:par>
                                <p:cTn id="29" presetID="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00" fill="hold"/>
                                        <p:tgtEl>
                                          <p:spTgt spid="6"/>
                                        </p:tgtEl>
                                        <p:attrNameLst>
                                          <p:attrName>ppt_x</p:attrName>
                                        </p:attrNameLst>
                                      </p:cBhvr>
                                      <p:tavLst>
                                        <p:tav tm="0">
                                          <p:val>
                                            <p:strVal val="0-#ppt_w/2"/>
                                          </p:val>
                                        </p:tav>
                                        <p:tav tm="100000">
                                          <p:val>
                                            <p:strVal val="#ppt_x"/>
                                          </p:val>
                                        </p:tav>
                                      </p:tavLst>
                                    </p:anim>
                                    <p:anim calcmode="lin" valueType="num">
                                      <p:cBhvr additive="base">
                                        <p:cTn id="32"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Three</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3" spcCol="720000"/>
          <a:lstStyle>
            <a:lvl1pPr marL="0" indent="0" algn="just">
              <a:lnSpc>
                <a:spcPct val="13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p>
          <a:p>
            <a:pPr lvl="0"/>
            <a:endParaRPr lang="en-US" dirty="0"/>
          </a:p>
          <a:p>
            <a:pPr lvl="0"/>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p>
          <a:p>
            <a:pPr lvl="0"/>
            <a:endParaRPr lang="en-US" dirty="0"/>
          </a:p>
          <a:p>
            <a:pPr lvl="0"/>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Rounded Rectangle 5">
            <a:extLst>
              <a:ext uri="{FF2B5EF4-FFF2-40B4-BE49-F238E27FC236}">
                <a16:creationId xmlns:a16="http://schemas.microsoft.com/office/drawing/2014/main" id="{38752773-A234-994E-95F3-19DF1C96DBCB}"/>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6235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par>
                          <p:cTn id="34" fill="hold">
                            <p:stCondLst>
                              <p:cond delay="1300"/>
                            </p:stCondLst>
                            <p:childTnLst>
                              <p:par>
                                <p:cTn id="35" presetID="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00" fill="hold"/>
                                        <p:tgtEl>
                                          <p:spTgt spid="6"/>
                                        </p:tgtEl>
                                        <p:attrNameLst>
                                          <p:attrName>ppt_x</p:attrName>
                                        </p:attrNameLst>
                                      </p:cBhvr>
                                      <p:tavLst>
                                        <p:tav tm="0">
                                          <p:val>
                                            <p:strVal val="0-#ppt_w/2"/>
                                          </p:val>
                                        </p:tav>
                                        <p:tav tm="100000">
                                          <p:val>
                                            <p:strVal val="#ppt_x"/>
                                          </p:val>
                                        </p:tav>
                                      </p:tavLst>
                                    </p:anim>
                                    <p:anim calcmode="lin" valueType="num">
                                      <p:cBhvr additive="base">
                                        <p:cTn id="38"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imple Title Dark Slide">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Rounded Rectangle 4">
            <a:extLst>
              <a:ext uri="{FF2B5EF4-FFF2-40B4-BE49-F238E27FC236}">
                <a16:creationId xmlns:a16="http://schemas.microsoft.com/office/drawing/2014/main" id="{9CBAAFD5-30EB-8F46-AB08-91A4B6920CEE}"/>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8104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ext with image and footer">
    <p:spTree>
      <p:nvGrpSpPr>
        <p:cNvPr id="1" name=""/>
        <p:cNvGrpSpPr/>
        <p:nvPr/>
      </p:nvGrpSpPr>
      <p:grpSpPr>
        <a:xfrm>
          <a:off x="0" y="0"/>
          <a:ext cx="0" cy="0"/>
          <a:chOff x="0" y="0"/>
          <a:chExt cx="0" cy="0"/>
        </a:xfrm>
      </p:grpSpPr>
      <p:sp>
        <p:nvSpPr>
          <p:cNvPr id="1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1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9" name="Rounded Rectangle 1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1" name="Picture Placeholder 2"/>
          <p:cNvSpPr>
            <a:spLocks noGrp="1"/>
          </p:cNvSpPr>
          <p:nvPr>
            <p:ph type="pic" sz="quarter" idx="17"/>
          </p:nvPr>
        </p:nvSpPr>
        <p:spPr>
          <a:xfrm>
            <a:off x="1536915" y="5013693"/>
            <a:ext cx="2143192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2" name="Text Placeholder 7"/>
          <p:cNvSpPr>
            <a:spLocks noGrp="1"/>
          </p:cNvSpPr>
          <p:nvPr>
            <p:ph type="body" sz="quarter" idx="18" hasCustomPrompt="1"/>
          </p:nvPr>
        </p:nvSpPr>
        <p:spPr>
          <a:xfrm>
            <a:off x="1536915" y="11083781"/>
            <a:ext cx="21431925"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3" name="Text Placeholder 2"/>
          <p:cNvSpPr>
            <a:spLocks noGrp="1"/>
          </p:cNvSpPr>
          <p:nvPr>
            <p:ph type="body" sz="quarter" idx="19" hasCustomPrompt="1"/>
          </p:nvPr>
        </p:nvSpPr>
        <p:spPr>
          <a:xfrm>
            <a:off x="1536915" y="11698160"/>
            <a:ext cx="21431925"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hendreritn</a:t>
            </a:r>
            <a:r>
              <a:rPr lang="en-US" dirty="0"/>
              <a:t>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p:txBody>
      </p:sp>
      <p:sp>
        <p:nvSpPr>
          <p:cNvPr id="9" name="Rounded Rectangle 8">
            <a:extLst>
              <a:ext uri="{FF2B5EF4-FFF2-40B4-BE49-F238E27FC236}">
                <a16:creationId xmlns:a16="http://schemas.microsoft.com/office/drawing/2014/main" id="{B2853132-3284-9649-B737-8081B259484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88014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 fill="hold"/>
                                        <p:tgtEl>
                                          <p:spTgt spid="19"/>
                                        </p:tgtEl>
                                        <p:attrNameLst>
                                          <p:attrName>ppt_x</p:attrName>
                                        </p:attrNameLst>
                                      </p:cBhvr>
                                      <p:tavLst>
                                        <p:tav tm="0">
                                          <p:val>
                                            <p:strVal val="0-#ppt_w/2"/>
                                          </p:val>
                                        </p:tav>
                                        <p:tav tm="100000">
                                          <p:val>
                                            <p:strVal val="#ppt_x"/>
                                          </p:val>
                                        </p:tav>
                                      </p:tavLst>
                                    </p:anim>
                                    <p:anim calcmode="lin" valueType="num">
                                      <p:cBhvr additive="base">
                                        <p:cTn id="8" dur="200" fill="hold"/>
                                        <p:tgtEl>
                                          <p:spTgt spid="1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400"/>
                                        <p:tgtEl>
                                          <p:spTgt spid="17">
                                            <p:txEl>
                                              <p:pRg st="0" end="0"/>
                                            </p:txEl>
                                          </p:spTgt>
                                        </p:tgtEl>
                                      </p:cBhvr>
                                    </p:animEffect>
                                    <p:anim calcmode="lin" valueType="num">
                                      <p:cBhvr>
                                        <p:cTn id="12"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1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500"/>
                                        <p:tgtEl>
                                          <p:spTgt spid="18">
                                            <p:txEl>
                                              <p:pRg st="0" end="0"/>
                                            </p:txEl>
                                          </p:spTgt>
                                        </p:tgtEl>
                                      </p:cBhvr>
                                    </p:animEffect>
                                    <p:anim calcmode="lin" valueType="num">
                                      <p:cBhvr>
                                        <p:cTn id="1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500"/>
                                        <p:tgtEl>
                                          <p:spTgt spid="16">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1"/>
                                        </p:tgtEl>
                                        <p:attrNameLst>
                                          <p:attrName>style.visibility</p:attrName>
                                        </p:attrNameLst>
                                      </p:cBhvr>
                                      <p:to>
                                        <p:strVal val="visible"/>
                                      </p:to>
                                    </p:set>
                                    <p:anim calcmode="lin" valueType="num">
                                      <p:cBhvr>
                                        <p:cTn id="24" dur="1000" fill="hold"/>
                                        <p:tgtEl>
                                          <p:spTgt spid="21"/>
                                        </p:tgtEl>
                                        <p:attrNameLst>
                                          <p:attrName>ppt_w</p:attrName>
                                        </p:attrNameLst>
                                      </p:cBhvr>
                                      <p:tavLst>
                                        <p:tav tm="0">
                                          <p:val>
                                            <p:fltVal val="0"/>
                                          </p:val>
                                        </p:tav>
                                        <p:tav tm="100000">
                                          <p:val>
                                            <p:strVal val="#ppt_w"/>
                                          </p:val>
                                        </p:tav>
                                      </p:tavLst>
                                    </p:anim>
                                    <p:anim calcmode="lin" valueType="num">
                                      <p:cBhvr>
                                        <p:cTn id="25" dur="1000" fill="hold"/>
                                        <p:tgtEl>
                                          <p:spTgt spid="21"/>
                                        </p:tgtEl>
                                        <p:attrNameLst>
                                          <p:attrName>ppt_h</p:attrName>
                                        </p:attrNameLst>
                                      </p:cBhvr>
                                      <p:tavLst>
                                        <p:tav tm="0">
                                          <p:val>
                                            <p:fltVal val="0"/>
                                          </p:val>
                                        </p:tav>
                                        <p:tav tm="100000">
                                          <p:val>
                                            <p:strVal val="#ppt_h"/>
                                          </p:val>
                                        </p:tav>
                                      </p:tavLst>
                                    </p:anim>
                                    <p:animEffect transition="in" filter="fade">
                                      <p:cBhvr>
                                        <p:cTn id="26" dur="1000"/>
                                        <p:tgtEl>
                                          <p:spTgt spid="21"/>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anim calcmode="lin" valueType="num">
                                      <p:cBhvr>
                                        <p:cTn id="31"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2">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3">
                                            <p:txEl>
                                              <p:pRg st="0" end="0"/>
                                            </p:txEl>
                                          </p:spTgt>
                                        </p:tgtEl>
                                        <p:attrNameLst>
                                          <p:attrName>style.visibility</p:attrName>
                                        </p:attrNameLst>
                                      </p:cBhvr>
                                      <p:to>
                                        <p:strVal val="visible"/>
                                      </p:to>
                                    </p:set>
                                    <p:animEffect transition="in" filter="fade">
                                      <p:cBhvr>
                                        <p:cTn id="35" dur="500"/>
                                        <p:tgtEl>
                                          <p:spTgt spid="23">
                                            <p:txEl>
                                              <p:pRg st="0" end="0"/>
                                            </p:txEl>
                                          </p:spTgt>
                                        </p:tgtEl>
                                      </p:cBhvr>
                                    </p:animEffect>
                                  </p:childTnLst>
                                </p:cTn>
                              </p:par>
                            </p:childTnLst>
                          </p:cTn>
                        </p:par>
                        <p:par>
                          <p:cTn id="36" fill="hold">
                            <p:stCondLst>
                              <p:cond delay="3100"/>
                            </p:stCondLst>
                            <p:childTnLst>
                              <p:par>
                                <p:cTn id="37" presetID="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200" fill="hold"/>
                                        <p:tgtEl>
                                          <p:spTgt spid="9"/>
                                        </p:tgtEl>
                                        <p:attrNameLst>
                                          <p:attrName>ppt_x</p:attrName>
                                        </p:attrNameLst>
                                      </p:cBhvr>
                                      <p:tavLst>
                                        <p:tav tm="0">
                                          <p:val>
                                            <p:strVal val="0-#ppt_w/2"/>
                                          </p:val>
                                        </p:tav>
                                        <p:tav tm="100000">
                                          <p:val>
                                            <p:strVal val="#ppt_x"/>
                                          </p:val>
                                        </p:tav>
                                      </p:tavLst>
                                    </p:anim>
                                    <p:anim calcmode="lin" valueType="num">
                                      <p:cBhvr additive="base">
                                        <p:cTn id="40" dur="2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animBg="1"/>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1" grpId="0"/>
      <p:bldP spid="22" grpId="0" build="p">
        <p:tmplLst>
          <p:tmpl lvl="1">
            <p:tnLst>
              <p:par>
                <p:cTn presetID="42"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reack Slide 2">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8" hasCustomPrompt="1"/>
          </p:nvPr>
        </p:nvSpPr>
        <p:spPr>
          <a:xfrm>
            <a:off x="1286671" y="4368344"/>
            <a:ext cx="8858010"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THE BEST WAY</a:t>
            </a:r>
          </a:p>
        </p:txBody>
      </p:sp>
      <p:sp>
        <p:nvSpPr>
          <p:cNvPr id="23" name="Text Placeholder 7"/>
          <p:cNvSpPr>
            <a:spLocks noGrp="1"/>
          </p:cNvSpPr>
          <p:nvPr>
            <p:ph type="body" sz="quarter" idx="19" hasCustomPrompt="1"/>
          </p:nvPr>
        </p:nvSpPr>
        <p:spPr>
          <a:xfrm>
            <a:off x="1286674" y="6100280"/>
            <a:ext cx="6086027" cy="1537672"/>
          </a:xfrm>
          <a:prstGeom prst="rect">
            <a:avLst/>
          </a:prstGeom>
          <a:solidFill>
            <a:schemeClr val="accent2"/>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TO CLOSE</a:t>
            </a:r>
          </a:p>
        </p:txBody>
      </p:sp>
      <p:sp>
        <p:nvSpPr>
          <p:cNvPr id="24" name="Text Placeholder 7"/>
          <p:cNvSpPr>
            <a:spLocks noGrp="1"/>
          </p:cNvSpPr>
          <p:nvPr>
            <p:ph type="body" sz="quarter" idx="20" hasCustomPrompt="1"/>
          </p:nvPr>
        </p:nvSpPr>
        <p:spPr>
          <a:xfrm>
            <a:off x="1286671" y="7830392"/>
            <a:ext cx="9416256"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YOUR BUSINESS</a:t>
            </a:r>
          </a:p>
        </p:txBody>
      </p:sp>
      <p:sp>
        <p:nvSpPr>
          <p:cNvPr id="25" name="Rounded Rectangle 24"/>
          <p:cNvSpPr/>
          <p:nvPr/>
        </p:nvSpPr>
        <p:spPr>
          <a:xfrm>
            <a:off x="10369789" y="4347271"/>
            <a:ext cx="12691551"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6" name="Rounded Rectangle 25"/>
          <p:cNvSpPr/>
          <p:nvPr/>
        </p:nvSpPr>
        <p:spPr>
          <a:xfrm>
            <a:off x="7603698" y="6081037"/>
            <a:ext cx="15457641" cy="155874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7" name="Rounded Rectangle 26"/>
          <p:cNvSpPr/>
          <p:nvPr/>
        </p:nvSpPr>
        <p:spPr>
          <a:xfrm>
            <a:off x="10953173" y="7838513"/>
            <a:ext cx="12108167"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9" name="Text Placeholder 2"/>
          <p:cNvSpPr>
            <a:spLocks noGrp="1"/>
          </p:cNvSpPr>
          <p:nvPr>
            <p:ph type="body" sz="quarter" idx="16" hasCustomPrompt="1"/>
          </p:nvPr>
        </p:nvSpPr>
        <p:spPr>
          <a:xfrm>
            <a:off x="10812527" y="6112859"/>
            <a:ext cx="11783991" cy="1448118"/>
          </a:xfrm>
          <a:prstGeom prst="rect">
            <a:avLst/>
          </a:prstGeom>
        </p:spPr>
        <p:txBody>
          <a:bodyPr vert="horz" lIns="0" tIns="121900" rIns="0" bIns="121900"/>
          <a:lstStyle>
            <a:lvl1pPr marL="0" indent="0" algn="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endParaRPr lang="en-US" dirty="0"/>
          </a:p>
        </p:txBody>
      </p:sp>
      <p:sp>
        <p:nvSpPr>
          <p:cNvPr id="10" name="Rounded Rectangle 9">
            <a:extLst>
              <a:ext uri="{FF2B5EF4-FFF2-40B4-BE49-F238E27FC236}">
                <a16:creationId xmlns:a16="http://schemas.microsoft.com/office/drawing/2014/main" id="{B9806577-AE05-8A4A-9F84-14358879C31E}"/>
              </a:ext>
            </a:extLst>
          </p:cNvPr>
          <p:cNvSpPr/>
          <p:nvPr userDrawn="1"/>
        </p:nvSpPr>
        <p:spPr>
          <a:xfrm>
            <a:off x="10369789" y="4347271"/>
            <a:ext cx="12691551"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1" name="Rounded Rectangle 10">
            <a:extLst>
              <a:ext uri="{FF2B5EF4-FFF2-40B4-BE49-F238E27FC236}">
                <a16:creationId xmlns:a16="http://schemas.microsoft.com/office/drawing/2014/main" id="{28DD92AB-422A-E444-8790-F8B2CAFF7B76}"/>
              </a:ext>
            </a:extLst>
          </p:cNvPr>
          <p:cNvSpPr/>
          <p:nvPr userDrawn="1"/>
        </p:nvSpPr>
        <p:spPr>
          <a:xfrm>
            <a:off x="7603698" y="6081037"/>
            <a:ext cx="15457641" cy="155874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2" name="Rounded Rectangle 11">
            <a:extLst>
              <a:ext uri="{FF2B5EF4-FFF2-40B4-BE49-F238E27FC236}">
                <a16:creationId xmlns:a16="http://schemas.microsoft.com/office/drawing/2014/main" id="{49FDA597-8810-E74C-A795-C681CA0D5DCC}"/>
              </a:ext>
            </a:extLst>
          </p:cNvPr>
          <p:cNvSpPr/>
          <p:nvPr userDrawn="1"/>
        </p:nvSpPr>
        <p:spPr>
          <a:xfrm>
            <a:off x="10953173" y="7838513"/>
            <a:ext cx="12108167"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293709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80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par>
                                <p:cTn id="23" presetID="53" presetClass="entr" presetSubtype="16" fill="hold" grpId="0" nodeType="withEffect">
                                  <p:stCondLst>
                                    <p:cond delay="8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80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grpId="0" nodeType="withEffect">
                                  <p:stCondLst>
                                    <p:cond delay="8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animBg="1"/>
      <p:bldP spid="11" grpId="0" animBg="1"/>
      <p:bldP spid="1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ext with image and footer">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2" name="Picture Placeholder 2"/>
          <p:cNvSpPr>
            <a:spLocks noGrp="1"/>
          </p:cNvSpPr>
          <p:nvPr>
            <p:ph type="pic" sz="quarter" idx="17"/>
          </p:nvPr>
        </p:nvSpPr>
        <p:spPr>
          <a:xfrm>
            <a:off x="1536900" y="5058853"/>
            <a:ext cx="1052120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5" name="Picture Placeholder 2"/>
          <p:cNvSpPr>
            <a:spLocks noGrp="1"/>
          </p:cNvSpPr>
          <p:nvPr>
            <p:ph type="pic" sz="quarter" idx="20"/>
          </p:nvPr>
        </p:nvSpPr>
        <p:spPr>
          <a:xfrm>
            <a:off x="12536547" y="5058853"/>
            <a:ext cx="1043228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8"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9" name="Text Placeholder 7"/>
          <p:cNvSpPr>
            <a:spLocks noGrp="1"/>
          </p:cNvSpPr>
          <p:nvPr>
            <p:ph type="body" sz="quarter" idx="18" hasCustomPrompt="1"/>
          </p:nvPr>
        </p:nvSpPr>
        <p:spPr>
          <a:xfrm>
            <a:off x="1536896" y="11083781"/>
            <a:ext cx="1052120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10521205"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
        <p:nvSpPr>
          <p:cNvPr id="21" name="Text Placeholder 7"/>
          <p:cNvSpPr>
            <a:spLocks noGrp="1"/>
          </p:cNvSpPr>
          <p:nvPr>
            <p:ph type="body" sz="quarter" idx="21" hasCustomPrompt="1"/>
          </p:nvPr>
        </p:nvSpPr>
        <p:spPr>
          <a:xfrm>
            <a:off x="12536545" y="11083781"/>
            <a:ext cx="1043228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2" name="Text Placeholder 2"/>
          <p:cNvSpPr>
            <a:spLocks noGrp="1"/>
          </p:cNvSpPr>
          <p:nvPr>
            <p:ph type="body" sz="quarter" idx="22" hasCustomPrompt="1"/>
          </p:nvPr>
        </p:nvSpPr>
        <p:spPr>
          <a:xfrm>
            <a:off x="12536547" y="11675588"/>
            <a:ext cx="10432285"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
        <p:nvSpPr>
          <p:cNvPr id="13" name="Rounded Rectangle 12">
            <a:extLst>
              <a:ext uri="{FF2B5EF4-FFF2-40B4-BE49-F238E27FC236}">
                <a16:creationId xmlns:a16="http://schemas.microsoft.com/office/drawing/2014/main" id="{E82F4707-2D9E-D948-9D07-9F55F10104A3}"/>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38761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Effect transition="in" filter="fade">
                                      <p:cBhvr>
                                        <p:cTn id="23" dur="1000"/>
                                        <p:tgtEl>
                                          <p:spTgt spid="12"/>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fltVal val="0"/>
                                          </p:val>
                                        </p:tav>
                                        <p:tav tm="100000">
                                          <p:val>
                                            <p:strVal val="#ppt_w"/>
                                          </p:val>
                                        </p:tav>
                                      </p:tavLst>
                                    </p:anim>
                                    <p:anim calcmode="lin" valueType="num">
                                      <p:cBhvr>
                                        <p:cTn id="27" dur="1000" fill="hold"/>
                                        <p:tgtEl>
                                          <p:spTgt spid="15"/>
                                        </p:tgtEl>
                                        <p:attrNameLst>
                                          <p:attrName>ppt_h</p:attrName>
                                        </p:attrNameLst>
                                      </p:cBhvr>
                                      <p:tavLst>
                                        <p:tav tm="0">
                                          <p:val>
                                            <p:fltVal val="0"/>
                                          </p:val>
                                        </p:tav>
                                        <p:tav tm="100000">
                                          <p:val>
                                            <p:strVal val="#ppt_h"/>
                                          </p:val>
                                        </p:tav>
                                      </p:tavLst>
                                    </p:anim>
                                    <p:animEffect transition="in" filter="fade">
                                      <p:cBhvr>
                                        <p:cTn id="28" dur="10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anim calcmode="lin" valueType="num">
                                      <p:cBhvr>
                                        <p:cTn id="3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800"/>
                                  </p:stCondLst>
                                  <p:childTnLst>
                                    <p:set>
                                      <p:cBhvr>
                                        <p:cTn id="39" dur="1" fill="hold">
                                          <p:stCondLst>
                                            <p:cond delay="0"/>
                                          </p:stCondLst>
                                        </p:cTn>
                                        <p:tgtEl>
                                          <p:spTgt spid="20">
                                            <p:txEl>
                                              <p:pRg st="0" end="0"/>
                                            </p:txEl>
                                          </p:spTgt>
                                        </p:tgtEl>
                                        <p:attrNameLst>
                                          <p:attrName>style.visibility</p:attrName>
                                        </p:attrNameLst>
                                      </p:cBhvr>
                                      <p:to>
                                        <p:strVal val="visible"/>
                                      </p:to>
                                    </p:set>
                                    <p:animEffect transition="in" filter="fade">
                                      <p:cBhvr>
                                        <p:cTn id="40" dur="500"/>
                                        <p:tgtEl>
                                          <p:spTgt spid="20">
                                            <p:txEl>
                                              <p:pRg st="0" end="0"/>
                                            </p:txEl>
                                          </p:spTgt>
                                        </p:tgtEl>
                                      </p:cBhvr>
                                    </p:animEffect>
                                  </p:childTnLst>
                                </p:cTn>
                              </p:par>
                            </p:childTnLst>
                          </p:cTn>
                        </p:par>
                        <p:par>
                          <p:cTn id="41" fill="hold">
                            <p:stCondLst>
                              <p:cond delay="3300"/>
                            </p:stCondLst>
                            <p:childTnLst>
                              <p:par>
                                <p:cTn id="42" presetID="42"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anim calcmode="lin" valueType="num">
                                      <p:cBhvr>
                                        <p:cTn id="4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1">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childTnLst>
                          </p:cTn>
                        </p:par>
                        <p:par>
                          <p:cTn id="50" fill="hold">
                            <p:stCondLst>
                              <p:cond delay="4600"/>
                            </p:stCondLst>
                            <p:childTnLst>
                              <p:par>
                                <p:cTn id="51" presetID="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200" fill="hold"/>
                                        <p:tgtEl>
                                          <p:spTgt spid="13"/>
                                        </p:tgtEl>
                                        <p:attrNameLst>
                                          <p:attrName>ppt_x</p:attrName>
                                        </p:attrNameLst>
                                      </p:cBhvr>
                                      <p:tavLst>
                                        <p:tav tm="0">
                                          <p:val>
                                            <p:strVal val="0-#ppt_w/2"/>
                                          </p:val>
                                        </p:tav>
                                        <p:tav tm="100000">
                                          <p:val>
                                            <p:strVal val="#ppt_x"/>
                                          </p:val>
                                        </p:tav>
                                      </p:tavLst>
                                    </p:anim>
                                    <p:anim calcmode="lin" valueType="num">
                                      <p:cBhvr additive="base">
                                        <p:cTn id="54" dur="2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2" grpId="0"/>
      <p:bldP spid="15" grpId="0"/>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with thr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three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18" hasCustomPrompt="1"/>
          </p:nvPr>
        </p:nvSpPr>
        <p:spPr>
          <a:xfrm>
            <a:off x="153689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1" name="Picture Placeholder 2"/>
          <p:cNvSpPr>
            <a:spLocks noGrp="1"/>
          </p:cNvSpPr>
          <p:nvPr>
            <p:ph type="pic" sz="quarter" idx="20"/>
          </p:nvPr>
        </p:nvSpPr>
        <p:spPr>
          <a:xfrm>
            <a:off x="8897514"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2" name="Text Placeholder 7"/>
          <p:cNvSpPr>
            <a:spLocks noGrp="1"/>
          </p:cNvSpPr>
          <p:nvPr>
            <p:ph type="body" sz="quarter" idx="21" hasCustomPrompt="1"/>
          </p:nvPr>
        </p:nvSpPr>
        <p:spPr>
          <a:xfrm>
            <a:off x="8897506"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8897514"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4" name="Picture Placeholder 2"/>
          <p:cNvSpPr>
            <a:spLocks noGrp="1"/>
          </p:cNvSpPr>
          <p:nvPr>
            <p:ph type="pic" sz="quarter" idx="23"/>
          </p:nvPr>
        </p:nvSpPr>
        <p:spPr>
          <a:xfrm>
            <a:off x="1637668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5" name="Text Placeholder 7"/>
          <p:cNvSpPr>
            <a:spLocks noGrp="1"/>
          </p:cNvSpPr>
          <p:nvPr>
            <p:ph type="body" sz="quarter" idx="24" hasCustomPrompt="1"/>
          </p:nvPr>
        </p:nvSpPr>
        <p:spPr>
          <a:xfrm>
            <a:off x="1637667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637668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15" name="Rounded Rectangle 14">
            <a:extLst>
              <a:ext uri="{FF2B5EF4-FFF2-40B4-BE49-F238E27FC236}">
                <a16:creationId xmlns:a16="http://schemas.microsoft.com/office/drawing/2014/main" id="{A849F9D5-6FEA-D147-92E8-08F141EA8317}"/>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4148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6700"/>
                            </p:stCondLst>
                            <p:childTnLst>
                              <p:par>
                                <p:cTn id="65" presetID="2" presetClass="entr" presetSubtype="8"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00" fill="hold"/>
                                        <p:tgtEl>
                                          <p:spTgt spid="15"/>
                                        </p:tgtEl>
                                        <p:attrNameLst>
                                          <p:attrName>ppt_x</p:attrName>
                                        </p:attrNameLst>
                                      </p:cBhvr>
                                      <p:tavLst>
                                        <p:tav tm="0">
                                          <p:val>
                                            <p:strVal val="0-#ppt_w/2"/>
                                          </p:val>
                                        </p:tav>
                                        <p:tav tm="100000">
                                          <p:val>
                                            <p:strVal val="#ppt_x"/>
                                          </p:val>
                                        </p:tav>
                                      </p:tavLst>
                                    </p:anim>
                                    <p:anim calcmode="lin" valueType="num">
                                      <p:cBhvr additive="base">
                                        <p:cTn id="68" dur="2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15"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with four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four</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Picture Placeholder 2"/>
          <p:cNvSpPr>
            <a:spLocks noGrp="1"/>
          </p:cNvSpPr>
          <p:nvPr>
            <p:ph type="pic" sz="quarter" idx="17"/>
          </p:nvPr>
        </p:nvSpPr>
        <p:spPr>
          <a:xfrm>
            <a:off x="1536900"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9" name="Text Placeholder 7"/>
          <p:cNvSpPr>
            <a:spLocks noGrp="1"/>
          </p:cNvSpPr>
          <p:nvPr>
            <p:ph type="body" sz="quarter" idx="18" hasCustomPrompt="1"/>
          </p:nvPr>
        </p:nvSpPr>
        <p:spPr>
          <a:xfrm>
            <a:off x="1536897"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24" name="Picture Placeholder 2"/>
          <p:cNvSpPr>
            <a:spLocks noGrp="1"/>
          </p:cNvSpPr>
          <p:nvPr>
            <p:ph type="pic" sz="quarter" idx="20"/>
          </p:nvPr>
        </p:nvSpPr>
        <p:spPr>
          <a:xfrm>
            <a:off x="6957706"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21" hasCustomPrompt="1"/>
          </p:nvPr>
        </p:nvSpPr>
        <p:spPr>
          <a:xfrm>
            <a:off x="6957701"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2" hasCustomPrompt="1"/>
          </p:nvPr>
        </p:nvSpPr>
        <p:spPr>
          <a:xfrm>
            <a:off x="6957706"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34" name="Picture Placeholder 2"/>
          <p:cNvSpPr>
            <a:spLocks noGrp="1"/>
          </p:cNvSpPr>
          <p:nvPr>
            <p:ph type="pic" sz="quarter" idx="23"/>
          </p:nvPr>
        </p:nvSpPr>
        <p:spPr>
          <a:xfrm>
            <a:off x="12658132"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5" name="Text Placeholder 7"/>
          <p:cNvSpPr>
            <a:spLocks noGrp="1"/>
          </p:cNvSpPr>
          <p:nvPr>
            <p:ph type="body" sz="quarter" idx="24" hasCustomPrompt="1"/>
          </p:nvPr>
        </p:nvSpPr>
        <p:spPr>
          <a:xfrm>
            <a:off x="12658129"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2658132"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43" name="Picture Placeholder 2"/>
          <p:cNvSpPr>
            <a:spLocks noGrp="1"/>
          </p:cNvSpPr>
          <p:nvPr>
            <p:ph type="pic" sz="quarter" idx="26"/>
          </p:nvPr>
        </p:nvSpPr>
        <p:spPr>
          <a:xfrm>
            <a:off x="18092803"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4" name="Text Placeholder 7"/>
          <p:cNvSpPr>
            <a:spLocks noGrp="1"/>
          </p:cNvSpPr>
          <p:nvPr>
            <p:ph type="body" sz="quarter" idx="27" hasCustomPrompt="1"/>
          </p:nvPr>
        </p:nvSpPr>
        <p:spPr>
          <a:xfrm>
            <a:off x="18092800"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5" name="Text Placeholder 2"/>
          <p:cNvSpPr>
            <a:spLocks noGrp="1"/>
          </p:cNvSpPr>
          <p:nvPr>
            <p:ph type="body" sz="quarter" idx="28" hasCustomPrompt="1"/>
          </p:nvPr>
        </p:nvSpPr>
        <p:spPr>
          <a:xfrm>
            <a:off x="18092803"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21" name="Rounded Rectangle 20">
            <a:extLst>
              <a:ext uri="{FF2B5EF4-FFF2-40B4-BE49-F238E27FC236}">
                <a16:creationId xmlns:a16="http://schemas.microsoft.com/office/drawing/2014/main" id="{FDB0378D-7327-F14D-8AA8-DC3DA1842626}"/>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58892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Effect transition="in" filter="fade">
                                      <p:cBhvr>
                                        <p:cTn id="26" dur="1000"/>
                                        <p:tgtEl>
                                          <p:spTgt spid="18"/>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anim calcmode="lin" valueType="num">
                                      <p:cBhvr>
                                        <p:cTn id="3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24"/>
                                        </p:tgtEl>
                                        <p:attrNameLst>
                                          <p:attrName>style.visibility</p:attrName>
                                        </p:attrNameLst>
                                      </p:cBhvr>
                                      <p:to>
                                        <p:strVal val="visible"/>
                                      </p:to>
                                    </p:set>
                                    <p:anim calcmode="lin" valueType="num">
                                      <p:cBhvr>
                                        <p:cTn id="38" dur="1000" fill="hold"/>
                                        <p:tgtEl>
                                          <p:spTgt spid="24"/>
                                        </p:tgtEl>
                                        <p:attrNameLst>
                                          <p:attrName>ppt_w</p:attrName>
                                        </p:attrNameLst>
                                      </p:cBhvr>
                                      <p:tavLst>
                                        <p:tav tm="0">
                                          <p:val>
                                            <p:fltVal val="0"/>
                                          </p:val>
                                        </p:tav>
                                        <p:tav tm="100000">
                                          <p:val>
                                            <p:strVal val="#ppt_w"/>
                                          </p:val>
                                        </p:tav>
                                      </p:tavLst>
                                    </p:anim>
                                    <p:anim calcmode="lin" valueType="num">
                                      <p:cBhvr>
                                        <p:cTn id="39" dur="1000" fill="hold"/>
                                        <p:tgtEl>
                                          <p:spTgt spid="24"/>
                                        </p:tgtEl>
                                        <p:attrNameLst>
                                          <p:attrName>ppt_h</p:attrName>
                                        </p:attrNameLst>
                                      </p:cBhvr>
                                      <p:tavLst>
                                        <p:tav tm="0">
                                          <p:val>
                                            <p:fltVal val="0"/>
                                          </p:val>
                                        </p:tav>
                                        <p:tav tm="100000">
                                          <p:val>
                                            <p:strVal val="#ppt_h"/>
                                          </p:val>
                                        </p:tav>
                                      </p:tavLst>
                                    </p:anim>
                                    <p:animEffect transition="in" filter="fade">
                                      <p:cBhvr>
                                        <p:cTn id="40" dur="1000"/>
                                        <p:tgtEl>
                                          <p:spTgt spid="24"/>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anim calcmode="lin" valueType="num">
                                      <p:cBhvr>
                                        <p:cTn id="4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5">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500"/>
                                        <p:tgtEl>
                                          <p:spTgt spid="26">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3"/>
                                        </p:tgtEl>
                                        <p:attrNameLst>
                                          <p:attrName>style.visibility</p:attrName>
                                        </p:attrNameLst>
                                      </p:cBhvr>
                                      <p:to>
                                        <p:strVal val="visible"/>
                                      </p:to>
                                    </p:set>
                                    <p:anim calcmode="lin" valueType="num">
                                      <p:cBhvr>
                                        <p:cTn id="66" dur="1000" fill="hold"/>
                                        <p:tgtEl>
                                          <p:spTgt spid="43"/>
                                        </p:tgtEl>
                                        <p:attrNameLst>
                                          <p:attrName>ppt_w</p:attrName>
                                        </p:attrNameLst>
                                      </p:cBhvr>
                                      <p:tavLst>
                                        <p:tav tm="0">
                                          <p:val>
                                            <p:fltVal val="0"/>
                                          </p:val>
                                        </p:tav>
                                        <p:tav tm="100000">
                                          <p:val>
                                            <p:strVal val="#ppt_w"/>
                                          </p:val>
                                        </p:tav>
                                      </p:tavLst>
                                    </p:anim>
                                    <p:anim calcmode="lin" valueType="num">
                                      <p:cBhvr>
                                        <p:cTn id="67" dur="1000" fill="hold"/>
                                        <p:tgtEl>
                                          <p:spTgt spid="43"/>
                                        </p:tgtEl>
                                        <p:attrNameLst>
                                          <p:attrName>ppt_h</p:attrName>
                                        </p:attrNameLst>
                                      </p:cBhvr>
                                      <p:tavLst>
                                        <p:tav tm="0">
                                          <p:val>
                                            <p:fltVal val="0"/>
                                          </p:val>
                                        </p:tav>
                                        <p:tav tm="100000">
                                          <p:val>
                                            <p:strVal val="#ppt_h"/>
                                          </p:val>
                                        </p:tav>
                                      </p:tavLst>
                                    </p:anim>
                                    <p:animEffect transition="in" filter="fade">
                                      <p:cBhvr>
                                        <p:cTn id="68" dur="1000"/>
                                        <p:tgtEl>
                                          <p:spTgt spid="43"/>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4">
                                            <p:txEl>
                                              <p:pRg st="0" end="0"/>
                                            </p:txEl>
                                          </p:spTgt>
                                        </p:tgtEl>
                                        <p:attrNameLst>
                                          <p:attrName>style.visibility</p:attrName>
                                        </p:attrNameLst>
                                      </p:cBhvr>
                                      <p:to>
                                        <p:strVal val="visible"/>
                                      </p:to>
                                    </p:set>
                                    <p:animEffect transition="in" filter="fade">
                                      <p:cBhvr>
                                        <p:cTn id="72" dur="500"/>
                                        <p:tgtEl>
                                          <p:spTgt spid="44">
                                            <p:txEl>
                                              <p:pRg st="0" end="0"/>
                                            </p:txEl>
                                          </p:spTgt>
                                        </p:tgtEl>
                                      </p:cBhvr>
                                    </p:animEffect>
                                    <p:anim calcmode="lin" valueType="num">
                                      <p:cBhvr>
                                        <p:cTn id="73"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4">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8500"/>
                            </p:stCondLst>
                            <p:childTnLst>
                              <p:par>
                                <p:cTn id="79" presetID="2" presetClass="entr" presetSubtype="8"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00" fill="hold"/>
                                        <p:tgtEl>
                                          <p:spTgt spid="21"/>
                                        </p:tgtEl>
                                        <p:attrNameLst>
                                          <p:attrName>ppt_x</p:attrName>
                                        </p:attrNameLst>
                                      </p:cBhvr>
                                      <p:tavLst>
                                        <p:tav tm="0">
                                          <p:val>
                                            <p:strVal val="0-#ppt_w/2"/>
                                          </p:val>
                                        </p:tav>
                                        <p:tav tm="100000">
                                          <p:val>
                                            <p:strVal val="#ppt_x"/>
                                          </p:val>
                                        </p:tav>
                                      </p:tavLst>
                                    </p:anim>
                                    <p:anim calcmode="lin" valueType="num">
                                      <p:cBhvr additive="base">
                                        <p:cTn id="82" dur="2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18" grpId="0"/>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3" grpId="0"/>
      <p:bldP spid="44" grpId="0" build="p">
        <p:tmplLst>
          <p:tmpl lvl="1">
            <p:tnLst>
              <p:par>
                <p:cTn presetID="42"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21"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with fiv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five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3"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18" hasCustomPrompt="1"/>
          </p:nvPr>
        </p:nvSpPr>
        <p:spPr>
          <a:xfrm>
            <a:off x="1536898"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3"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1" name="Picture Placeholder 2"/>
          <p:cNvSpPr>
            <a:spLocks noGrp="1"/>
          </p:cNvSpPr>
          <p:nvPr>
            <p:ph type="pic" sz="quarter" idx="20"/>
          </p:nvPr>
        </p:nvSpPr>
        <p:spPr>
          <a:xfrm>
            <a:off x="589498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2" name="Text Placeholder 7"/>
          <p:cNvSpPr>
            <a:spLocks noGrp="1"/>
          </p:cNvSpPr>
          <p:nvPr>
            <p:ph type="body" sz="quarter" idx="21" hasCustomPrompt="1"/>
          </p:nvPr>
        </p:nvSpPr>
        <p:spPr>
          <a:xfrm>
            <a:off x="5894980"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589498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7" name="Picture Placeholder 2"/>
          <p:cNvSpPr>
            <a:spLocks noGrp="1"/>
          </p:cNvSpPr>
          <p:nvPr>
            <p:ph type="pic" sz="quarter" idx="23"/>
          </p:nvPr>
        </p:nvSpPr>
        <p:spPr>
          <a:xfrm>
            <a:off x="1022977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8" name="Text Placeholder 7"/>
          <p:cNvSpPr>
            <a:spLocks noGrp="1"/>
          </p:cNvSpPr>
          <p:nvPr>
            <p:ph type="body" sz="quarter" idx="24" hasCustomPrompt="1"/>
          </p:nvPr>
        </p:nvSpPr>
        <p:spPr>
          <a:xfrm>
            <a:off x="10229772"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9" name="Text Placeholder 2"/>
          <p:cNvSpPr>
            <a:spLocks noGrp="1"/>
          </p:cNvSpPr>
          <p:nvPr>
            <p:ph type="body" sz="quarter" idx="25" hasCustomPrompt="1"/>
          </p:nvPr>
        </p:nvSpPr>
        <p:spPr>
          <a:xfrm>
            <a:off x="1022977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0" name="Picture Placeholder 2"/>
          <p:cNvSpPr>
            <a:spLocks noGrp="1"/>
          </p:cNvSpPr>
          <p:nvPr>
            <p:ph type="pic" sz="quarter" idx="26"/>
          </p:nvPr>
        </p:nvSpPr>
        <p:spPr>
          <a:xfrm>
            <a:off x="1467817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1" name="Text Placeholder 7"/>
          <p:cNvSpPr>
            <a:spLocks noGrp="1"/>
          </p:cNvSpPr>
          <p:nvPr>
            <p:ph type="body" sz="quarter" idx="27" hasCustomPrompt="1"/>
          </p:nvPr>
        </p:nvSpPr>
        <p:spPr>
          <a:xfrm>
            <a:off x="14678175"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2" name="Text Placeholder 2"/>
          <p:cNvSpPr>
            <a:spLocks noGrp="1"/>
          </p:cNvSpPr>
          <p:nvPr>
            <p:ph type="body" sz="quarter" idx="28" hasCustomPrompt="1"/>
          </p:nvPr>
        </p:nvSpPr>
        <p:spPr>
          <a:xfrm>
            <a:off x="1467817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52" name="Picture Placeholder 2"/>
          <p:cNvSpPr>
            <a:spLocks noGrp="1"/>
          </p:cNvSpPr>
          <p:nvPr>
            <p:ph type="pic" sz="quarter" idx="29"/>
          </p:nvPr>
        </p:nvSpPr>
        <p:spPr>
          <a:xfrm>
            <a:off x="1904119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53" name="Text Placeholder 7"/>
          <p:cNvSpPr>
            <a:spLocks noGrp="1"/>
          </p:cNvSpPr>
          <p:nvPr>
            <p:ph type="body" sz="quarter" idx="30" hasCustomPrompt="1"/>
          </p:nvPr>
        </p:nvSpPr>
        <p:spPr>
          <a:xfrm>
            <a:off x="19041193"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4" name="Text Placeholder 2"/>
          <p:cNvSpPr>
            <a:spLocks noGrp="1"/>
          </p:cNvSpPr>
          <p:nvPr>
            <p:ph type="body" sz="quarter" idx="31" hasCustomPrompt="1"/>
          </p:nvPr>
        </p:nvSpPr>
        <p:spPr>
          <a:xfrm>
            <a:off x="1904119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21" name="Rounded Rectangle 20">
            <a:extLst>
              <a:ext uri="{FF2B5EF4-FFF2-40B4-BE49-F238E27FC236}">
                <a16:creationId xmlns:a16="http://schemas.microsoft.com/office/drawing/2014/main" id="{DAF8A7E5-8125-C542-94DA-11F2345C274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91069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7"/>
                                        </p:tgtEl>
                                        <p:attrNameLst>
                                          <p:attrName>style.visibility</p:attrName>
                                        </p:attrNameLst>
                                      </p:cBhvr>
                                      <p:to>
                                        <p:strVal val="visible"/>
                                      </p:to>
                                    </p:set>
                                    <p:anim calcmode="lin" valueType="num">
                                      <p:cBhvr>
                                        <p:cTn id="52" dur="1000" fill="hold"/>
                                        <p:tgtEl>
                                          <p:spTgt spid="37"/>
                                        </p:tgtEl>
                                        <p:attrNameLst>
                                          <p:attrName>ppt_w</p:attrName>
                                        </p:attrNameLst>
                                      </p:cBhvr>
                                      <p:tavLst>
                                        <p:tav tm="0">
                                          <p:val>
                                            <p:fltVal val="0"/>
                                          </p:val>
                                        </p:tav>
                                        <p:tav tm="100000">
                                          <p:val>
                                            <p:strVal val="#ppt_w"/>
                                          </p:val>
                                        </p:tav>
                                      </p:tavLst>
                                    </p:anim>
                                    <p:anim calcmode="lin" valueType="num">
                                      <p:cBhvr>
                                        <p:cTn id="53" dur="1000" fill="hold"/>
                                        <p:tgtEl>
                                          <p:spTgt spid="37"/>
                                        </p:tgtEl>
                                        <p:attrNameLst>
                                          <p:attrName>ppt_h</p:attrName>
                                        </p:attrNameLst>
                                      </p:cBhvr>
                                      <p:tavLst>
                                        <p:tav tm="0">
                                          <p:val>
                                            <p:fltVal val="0"/>
                                          </p:val>
                                        </p:tav>
                                        <p:tav tm="100000">
                                          <p:val>
                                            <p:strVal val="#ppt_h"/>
                                          </p:val>
                                        </p:tav>
                                      </p:tavLst>
                                    </p:anim>
                                    <p:animEffect transition="in" filter="fade">
                                      <p:cBhvr>
                                        <p:cTn id="54" dur="1000"/>
                                        <p:tgtEl>
                                          <p:spTgt spid="37"/>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Effect transition="in" filter="fade">
                                      <p:cBhvr>
                                        <p:cTn id="58" dur="500"/>
                                        <p:tgtEl>
                                          <p:spTgt spid="38">
                                            <p:txEl>
                                              <p:pRg st="0" end="0"/>
                                            </p:txEl>
                                          </p:spTgt>
                                        </p:tgtEl>
                                      </p:cBhvr>
                                    </p:animEffect>
                                    <p:anim calcmode="lin" valueType="num">
                                      <p:cBhvr>
                                        <p:cTn id="59"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8">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9">
                                            <p:txEl>
                                              <p:pRg st="0" end="0"/>
                                            </p:txEl>
                                          </p:spTgt>
                                        </p:tgtEl>
                                        <p:attrNameLst>
                                          <p:attrName>style.visibility</p:attrName>
                                        </p:attrNameLst>
                                      </p:cBhvr>
                                      <p:to>
                                        <p:strVal val="visible"/>
                                      </p:to>
                                    </p:set>
                                    <p:animEffect transition="in" filter="fade">
                                      <p:cBhvr>
                                        <p:cTn id="63" dur="500"/>
                                        <p:tgtEl>
                                          <p:spTgt spid="39">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0"/>
                                        </p:tgtEl>
                                        <p:attrNameLst>
                                          <p:attrName>style.visibility</p:attrName>
                                        </p:attrNameLst>
                                      </p:cBhvr>
                                      <p:to>
                                        <p:strVal val="visible"/>
                                      </p:to>
                                    </p:set>
                                    <p:anim calcmode="lin" valueType="num">
                                      <p:cBhvr>
                                        <p:cTn id="66" dur="1000" fill="hold"/>
                                        <p:tgtEl>
                                          <p:spTgt spid="40"/>
                                        </p:tgtEl>
                                        <p:attrNameLst>
                                          <p:attrName>ppt_w</p:attrName>
                                        </p:attrNameLst>
                                      </p:cBhvr>
                                      <p:tavLst>
                                        <p:tav tm="0">
                                          <p:val>
                                            <p:fltVal val="0"/>
                                          </p:val>
                                        </p:tav>
                                        <p:tav tm="100000">
                                          <p:val>
                                            <p:strVal val="#ppt_w"/>
                                          </p:val>
                                        </p:tav>
                                      </p:tavLst>
                                    </p:anim>
                                    <p:anim calcmode="lin" valueType="num">
                                      <p:cBhvr>
                                        <p:cTn id="67" dur="1000" fill="hold"/>
                                        <p:tgtEl>
                                          <p:spTgt spid="40"/>
                                        </p:tgtEl>
                                        <p:attrNameLst>
                                          <p:attrName>ppt_h</p:attrName>
                                        </p:attrNameLst>
                                      </p:cBhvr>
                                      <p:tavLst>
                                        <p:tav tm="0">
                                          <p:val>
                                            <p:fltVal val="0"/>
                                          </p:val>
                                        </p:tav>
                                        <p:tav tm="100000">
                                          <p:val>
                                            <p:strVal val="#ppt_h"/>
                                          </p:val>
                                        </p:tav>
                                      </p:tavLst>
                                    </p:anim>
                                    <p:animEffect transition="in" filter="fade">
                                      <p:cBhvr>
                                        <p:cTn id="68" dur="1000"/>
                                        <p:tgtEl>
                                          <p:spTgt spid="40"/>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1">
                                            <p:txEl>
                                              <p:pRg st="0" end="0"/>
                                            </p:txEl>
                                          </p:spTgt>
                                        </p:tgtEl>
                                        <p:attrNameLst>
                                          <p:attrName>style.visibility</p:attrName>
                                        </p:attrNameLst>
                                      </p:cBhvr>
                                      <p:to>
                                        <p:strVal val="visible"/>
                                      </p:to>
                                    </p:set>
                                    <p:animEffect transition="in" filter="fade">
                                      <p:cBhvr>
                                        <p:cTn id="72" dur="500"/>
                                        <p:tgtEl>
                                          <p:spTgt spid="41">
                                            <p:txEl>
                                              <p:pRg st="0" end="0"/>
                                            </p:txEl>
                                          </p:spTgt>
                                        </p:tgtEl>
                                      </p:cBhvr>
                                    </p:animEffect>
                                    <p:anim calcmode="lin" valueType="num">
                                      <p:cBhvr>
                                        <p:cTn id="7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1">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500"/>
                                        <p:tgtEl>
                                          <p:spTgt spid="42">
                                            <p:txEl>
                                              <p:pRg st="0" end="0"/>
                                            </p:txEl>
                                          </p:spTgt>
                                        </p:tgtEl>
                                      </p:cBhvr>
                                    </p:animEffect>
                                  </p:childTnLst>
                                </p:cTn>
                              </p:par>
                              <p:par>
                                <p:cTn id="78" presetID="53" presetClass="entr" presetSubtype="16" fill="hold" grpId="0" nodeType="withEffect" nodePh="1">
                                  <p:stCondLst>
                                    <p:cond delay="800"/>
                                  </p:stCondLst>
                                  <p:endCondLst>
                                    <p:cond evt="begin" delay="0">
                                      <p:tn val="78"/>
                                    </p:cond>
                                  </p:endCondLst>
                                  <p:childTnLst>
                                    <p:set>
                                      <p:cBhvr>
                                        <p:cTn id="79" dur="1" fill="hold">
                                          <p:stCondLst>
                                            <p:cond delay="0"/>
                                          </p:stCondLst>
                                        </p:cTn>
                                        <p:tgtEl>
                                          <p:spTgt spid="52"/>
                                        </p:tgtEl>
                                        <p:attrNameLst>
                                          <p:attrName>style.visibility</p:attrName>
                                        </p:attrNameLst>
                                      </p:cBhvr>
                                      <p:to>
                                        <p:strVal val="visible"/>
                                      </p:to>
                                    </p:set>
                                    <p:anim calcmode="lin" valueType="num">
                                      <p:cBhvr>
                                        <p:cTn id="80" dur="1000" fill="hold"/>
                                        <p:tgtEl>
                                          <p:spTgt spid="52"/>
                                        </p:tgtEl>
                                        <p:attrNameLst>
                                          <p:attrName>ppt_w</p:attrName>
                                        </p:attrNameLst>
                                      </p:cBhvr>
                                      <p:tavLst>
                                        <p:tav tm="0">
                                          <p:val>
                                            <p:fltVal val="0"/>
                                          </p:val>
                                        </p:tav>
                                        <p:tav tm="100000">
                                          <p:val>
                                            <p:strVal val="#ppt_w"/>
                                          </p:val>
                                        </p:tav>
                                      </p:tavLst>
                                    </p:anim>
                                    <p:anim calcmode="lin" valueType="num">
                                      <p:cBhvr>
                                        <p:cTn id="81" dur="1000" fill="hold"/>
                                        <p:tgtEl>
                                          <p:spTgt spid="52"/>
                                        </p:tgtEl>
                                        <p:attrNameLst>
                                          <p:attrName>ppt_h</p:attrName>
                                        </p:attrNameLst>
                                      </p:cBhvr>
                                      <p:tavLst>
                                        <p:tav tm="0">
                                          <p:val>
                                            <p:fltVal val="0"/>
                                          </p:val>
                                        </p:tav>
                                        <p:tav tm="100000">
                                          <p:val>
                                            <p:strVal val="#ppt_h"/>
                                          </p:val>
                                        </p:tav>
                                      </p:tavLst>
                                    </p:anim>
                                    <p:animEffect transition="in" filter="fade">
                                      <p:cBhvr>
                                        <p:cTn id="82" dur="1000"/>
                                        <p:tgtEl>
                                          <p:spTgt spid="52"/>
                                        </p:tgtEl>
                                      </p:cBhvr>
                                    </p:animEffect>
                                  </p:childTnLst>
                                </p:cTn>
                              </p:par>
                            </p:childTnLst>
                          </p:cTn>
                        </p:par>
                        <p:par>
                          <p:cTn id="83" fill="hold">
                            <p:stCondLst>
                              <p:cond delay="9000"/>
                            </p:stCondLst>
                            <p:childTnLst>
                              <p:par>
                                <p:cTn id="84" presetID="42" presetClass="entr" presetSubtype="0" fill="hold" grpId="0" nodeType="afterEffect">
                                  <p:stCondLst>
                                    <p:cond delay="0"/>
                                  </p:stCondLst>
                                  <p:childTnLst>
                                    <p:set>
                                      <p:cBhvr>
                                        <p:cTn id="85" dur="1" fill="hold">
                                          <p:stCondLst>
                                            <p:cond delay="0"/>
                                          </p:stCondLst>
                                        </p:cTn>
                                        <p:tgtEl>
                                          <p:spTgt spid="53">
                                            <p:txEl>
                                              <p:pRg st="0" end="0"/>
                                            </p:txEl>
                                          </p:spTgt>
                                        </p:tgtEl>
                                        <p:attrNameLst>
                                          <p:attrName>style.visibility</p:attrName>
                                        </p:attrNameLst>
                                      </p:cBhvr>
                                      <p:to>
                                        <p:strVal val="visible"/>
                                      </p:to>
                                    </p:set>
                                    <p:animEffect transition="in" filter="fade">
                                      <p:cBhvr>
                                        <p:cTn id="86" dur="500"/>
                                        <p:tgtEl>
                                          <p:spTgt spid="53">
                                            <p:txEl>
                                              <p:pRg st="0" end="0"/>
                                            </p:txEl>
                                          </p:spTgt>
                                        </p:tgtEl>
                                      </p:cBhvr>
                                    </p:animEffect>
                                    <p:anim calcmode="lin" valueType="num">
                                      <p:cBhvr>
                                        <p:cTn id="87"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53">
                                            <p:txEl>
                                              <p:pRg st="0" end="0"/>
                                            </p:txEl>
                                          </p:spTgt>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800"/>
                                  </p:stCondLst>
                                  <p:childTnLst>
                                    <p:set>
                                      <p:cBhvr>
                                        <p:cTn id="90" dur="1" fill="hold">
                                          <p:stCondLst>
                                            <p:cond delay="0"/>
                                          </p:stCondLst>
                                        </p:cTn>
                                        <p:tgtEl>
                                          <p:spTgt spid="54">
                                            <p:txEl>
                                              <p:pRg st="0" end="0"/>
                                            </p:txEl>
                                          </p:spTgt>
                                        </p:tgtEl>
                                        <p:attrNameLst>
                                          <p:attrName>style.visibility</p:attrName>
                                        </p:attrNameLst>
                                      </p:cBhvr>
                                      <p:to>
                                        <p:strVal val="visible"/>
                                      </p:to>
                                    </p:set>
                                    <p:animEffect transition="in" filter="fade">
                                      <p:cBhvr>
                                        <p:cTn id="91" dur="500"/>
                                        <p:tgtEl>
                                          <p:spTgt spid="54">
                                            <p:txEl>
                                              <p:pRg st="0" end="0"/>
                                            </p:txEl>
                                          </p:spTgt>
                                        </p:tgtEl>
                                      </p:cBhvr>
                                    </p:animEffect>
                                  </p:childTnLst>
                                </p:cTn>
                              </p:par>
                            </p:childTnLst>
                          </p:cTn>
                        </p:par>
                        <p:par>
                          <p:cTn id="92" fill="hold">
                            <p:stCondLst>
                              <p:cond delay="10300"/>
                            </p:stCondLst>
                            <p:childTnLst>
                              <p:par>
                                <p:cTn id="93" presetID="2" presetClass="entr" presetSubtype="8"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additive="base">
                                        <p:cTn id="95" dur="200" fill="hold"/>
                                        <p:tgtEl>
                                          <p:spTgt spid="21"/>
                                        </p:tgtEl>
                                        <p:attrNameLst>
                                          <p:attrName>ppt_x</p:attrName>
                                        </p:attrNameLst>
                                      </p:cBhvr>
                                      <p:tavLst>
                                        <p:tav tm="0">
                                          <p:val>
                                            <p:strVal val="0-#ppt_w/2"/>
                                          </p:val>
                                        </p:tav>
                                        <p:tav tm="100000">
                                          <p:val>
                                            <p:strVal val="#ppt_x"/>
                                          </p:val>
                                        </p:tav>
                                      </p:tavLst>
                                    </p:anim>
                                    <p:anim calcmode="lin" valueType="num">
                                      <p:cBhvr additive="base">
                                        <p:cTn id="96" dur="2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7" grpId="0"/>
      <p:bldP spid="38" grpId="0" build="p">
        <p:tmplLst>
          <p:tmpl lvl="1">
            <p:tnLst>
              <p:par>
                <p:cTn presetID="42"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bldP spid="41" grpId="0" build="p">
        <p:tmplLst>
          <p:tmpl lvl="1">
            <p:tnLst>
              <p:par>
                <p:cTn presetID="42"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2" grpId="0"/>
      <p:bldP spid="53" grpId="0" build="p">
        <p:tmplLst>
          <p:tmpl lvl="1">
            <p:tnLst>
              <p:par>
                <p:cTn presetID="42"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21"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with six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six</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Picture Placeholder 2"/>
          <p:cNvSpPr>
            <a:spLocks noGrp="1"/>
          </p:cNvSpPr>
          <p:nvPr>
            <p:ph type="pic" sz="quarter" idx="17"/>
          </p:nvPr>
        </p:nvSpPr>
        <p:spPr>
          <a:xfrm>
            <a:off x="153690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7" name="Text Placeholder 7"/>
          <p:cNvSpPr>
            <a:spLocks noGrp="1"/>
          </p:cNvSpPr>
          <p:nvPr>
            <p:ph type="body" sz="quarter" idx="18" hasCustomPrompt="1"/>
          </p:nvPr>
        </p:nvSpPr>
        <p:spPr>
          <a:xfrm>
            <a:off x="153689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8" name="Text Placeholder 2"/>
          <p:cNvSpPr>
            <a:spLocks noGrp="1"/>
          </p:cNvSpPr>
          <p:nvPr>
            <p:ph type="body" sz="quarter" idx="19" hasCustomPrompt="1"/>
          </p:nvPr>
        </p:nvSpPr>
        <p:spPr>
          <a:xfrm>
            <a:off x="153690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9" name="Picture Placeholder 2"/>
          <p:cNvSpPr>
            <a:spLocks noGrp="1"/>
          </p:cNvSpPr>
          <p:nvPr>
            <p:ph type="pic" sz="quarter" idx="20"/>
          </p:nvPr>
        </p:nvSpPr>
        <p:spPr>
          <a:xfrm>
            <a:off x="8897514"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0" name="Text Placeholder 7"/>
          <p:cNvSpPr>
            <a:spLocks noGrp="1"/>
          </p:cNvSpPr>
          <p:nvPr>
            <p:ph type="body" sz="quarter" idx="21" hasCustomPrompt="1"/>
          </p:nvPr>
        </p:nvSpPr>
        <p:spPr>
          <a:xfrm>
            <a:off x="8897506"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2" hasCustomPrompt="1"/>
          </p:nvPr>
        </p:nvSpPr>
        <p:spPr>
          <a:xfrm>
            <a:off x="8897514"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42" name="Picture Placeholder 2"/>
          <p:cNvSpPr>
            <a:spLocks noGrp="1"/>
          </p:cNvSpPr>
          <p:nvPr>
            <p:ph type="pic" sz="quarter" idx="23"/>
          </p:nvPr>
        </p:nvSpPr>
        <p:spPr>
          <a:xfrm>
            <a:off x="1637668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3" name="Text Placeholder 7"/>
          <p:cNvSpPr>
            <a:spLocks noGrp="1"/>
          </p:cNvSpPr>
          <p:nvPr>
            <p:ph type="body" sz="quarter" idx="24" hasCustomPrompt="1"/>
          </p:nvPr>
        </p:nvSpPr>
        <p:spPr>
          <a:xfrm>
            <a:off x="1637667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5" hasCustomPrompt="1"/>
          </p:nvPr>
        </p:nvSpPr>
        <p:spPr>
          <a:xfrm>
            <a:off x="1637668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5" name="Picture Placeholder 2"/>
          <p:cNvSpPr>
            <a:spLocks noGrp="1"/>
          </p:cNvSpPr>
          <p:nvPr>
            <p:ph type="pic" sz="quarter" idx="26"/>
          </p:nvPr>
        </p:nvSpPr>
        <p:spPr>
          <a:xfrm>
            <a:off x="153690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6" name="Text Placeholder 7"/>
          <p:cNvSpPr>
            <a:spLocks noGrp="1"/>
          </p:cNvSpPr>
          <p:nvPr>
            <p:ph type="body" sz="quarter" idx="27" hasCustomPrompt="1"/>
          </p:nvPr>
        </p:nvSpPr>
        <p:spPr>
          <a:xfrm>
            <a:off x="153689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8" hasCustomPrompt="1"/>
          </p:nvPr>
        </p:nvSpPr>
        <p:spPr>
          <a:xfrm>
            <a:off x="153690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8" name="Picture Placeholder 2"/>
          <p:cNvSpPr>
            <a:spLocks noGrp="1"/>
          </p:cNvSpPr>
          <p:nvPr>
            <p:ph type="pic" sz="quarter" idx="29"/>
          </p:nvPr>
        </p:nvSpPr>
        <p:spPr>
          <a:xfrm>
            <a:off x="8897514"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9" name="Text Placeholder 7"/>
          <p:cNvSpPr>
            <a:spLocks noGrp="1"/>
          </p:cNvSpPr>
          <p:nvPr>
            <p:ph type="body" sz="quarter" idx="30" hasCustomPrompt="1"/>
          </p:nvPr>
        </p:nvSpPr>
        <p:spPr>
          <a:xfrm>
            <a:off x="8897506"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31" hasCustomPrompt="1"/>
          </p:nvPr>
        </p:nvSpPr>
        <p:spPr>
          <a:xfrm>
            <a:off x="8897514"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51" name="Picture Placeholder 2"/>
          <p:cNvSpPr>
            <a:spLocks noGrp="1"/>
          </p:cNvSpPr>
          <p:nvPr>
            <p:ph type="pic" sz="quarter" idx="32"/>
          </p:nvPr>
        </p:nvSpPr>
        <p:spPr>
          <a:xfrm>
            <a:off x="1637668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52" name="Text Placeholder 7"/>
          <p:cNvSpPr>
            <a:spLocks noGrp="1"/>
          </p:cNvSpPr>
          <p:nvPr>
            <p:ph type="body" sz="quarter" idx="33" hasCustomPrompt="1"/>
          </p:nvPr>
        </p:nvSpPr>
        <p:spPr>
          <a:xfrm>
            <a:off x="1637667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34" hasCustomPrompt="1"/>
          </p:nvPr>
        </p:nvSpPr>
        <p:spPr>
          <a:xfrm>
            <a:off x="1637668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23" name="Rounded Rectangle 22">
            <a:extLst>
              <a:ext uri="{FF2B5EF4-FFF2-40B4-BE49-F238E27FC236}">
                <a16:creationId xmlns:a16="http://schemas.microsoft.com/office/drawing/2014/main" id="{A5023C09-7236-E64F-B16D-C5422033BF5D}"/>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25287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30"/>
                                        </p:tgtEl>
                                        <p:attrNameLst>
                                          <p:attrName>style.visibility</p:attrName>
                                        </p:attrNameLst>
                                      </p:cBhvr>
                                      <p:to>
                                        <p:strVal val="visible"/>
                                      </p:to>
                                    </p:set>
                                    <p:anim calcmode="lin" valueType="num">
                                      <p:cBhvr>
                                        <p:cTn id="21" dur="1000" fill="hold"/>
                                        <p:tgtEl>
                                          <p:spTgt spid="30"/>
                                        </p:tgtEl>
                                        <p:attrNameLst>
                                          <p:attrName>ppt_w</p:attrName>
                                        </p:attrNameLst>
                                      </p:cBhvr>
                                      <p:tavLst>
                                        <p:tav tm="0">
                                          <p:val>
                                            <p:fltVal val="0"/>
                                          </p:val>
                                        </p:tav>
                                        <p:tav tm="100000">
                                          <p:val>
                                            <p:strVal val="#ppt_w"/>
                                          </p:val>
                                        </p:tav>
                                      </p:tavLst>
                                    </p:anim>
                                    <p:anim calcmode="lin" valueType="num">
                                      <p:cBhvr>
                                        <p:cTn id="22" dur="1000" fill="hold"/>
                                        <p:tgtEl>
                                          <p:spTgt spid="30"/>
                                        </p:tgtEl>
                                        <p:attrNameLst>
                                          <p:attrName>ppt_h</p:attrName>
                                        </p:attrNameLst>
                                      </p:cBhvr>
                                      <p:tavLst>
                                        <p:tav tm="0">
                                          <p:val>
                                            <p:fltVal val="0"/>
                                          </p:val>
                                        </p:tav>
                                        <p:tav tm="100000">
                                          <p:val>
                                            <p:strVal val="#ppt_h"/>
                                          </p:val>
                                        </p:tav>
                                      </p:tavLst>
                                    </p:anim>
                                    <p:animEffect transition="in" filter="fade">
                                      <p:cBhvr>
                                        <p:cTn id="23" dur="1000"/>
                                        <p:tgtEl>
                                          <p:spTgt spid="30"/>
                                        </p:tgtEl>
                                      </p:cBhvr>
                                    </p:animEffect>
                                  </p:childTnLst>
                                </p:cTn>
                              </p:par>
                            </p:childTnLst>
                          </p:cTn>
                        </p:par>
                        <p:par>
                          <p:cTn id="24" fill="hold">
                            <p:stCondLst>
                              <p:cond delay="1800"/>
                            </p:stCondLst>
                            <p:childTnLst>
                              <p:par>
                                <p:cTn id="25" presetID="42" presetClass="entr" presetSubtype="0" fill="hold" grpId="0" nodeType="after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animEffect transition="in" filter="fade">
                                      <p:cBhvr>
                                        <p:cTn id="27" dur="500"/>
                                        <p:tgtEl>
                                          <p:spTgt spid="37">
                                            <p:txEl>
                                              <p:pRg st="0" end="0"/>
                                            </p:txEl>
                                          </p:spTgt>
                                        </p:tgtEl>
                                      </p:cBhvr>
                                    </p:animEffect>
                                    <p:anim calcmode="lin" valueType="num">
                                      <p:cBhvr>
                                        <p:cTn id="28"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37">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par>
                                <p:cTn id="33" presetID="53" presetClass="entr" presetSubtype="16" fill="hold" grpId="0" nodeType="withEffect" nodePh="1">
                                  <p:stCondLst>
                                    <p:cond delay="800"/>
                                  </p:stCondLst>
                                  <p:endCondLst>
                                    <p:cond evt="begin" delay="0">
                                      <p:tn val="33"/>
                                    </p:cond>
                                  </p:endCondLst>
                                  <p:childTnLst>
                                    <p:set>
                                      <p:cBhvr>
                                        <p:cTn id="34" dur="1" fill="hold">
                                          <p:stCondLst>
                                            <p:cond delay="0"/>
                                          </p:stCondLst>
                                        </p:cTn>
                                        <p:tgtEl>
                                          <p:spTgt spid="39"/>
                                        </p:tgtEl>
                                        <p:attrNameLst>
                                          <p:attrName>style.visibility</p:attrName>
                                        </p:attrNameLst>
                                      </p:cBhvr>
                                      <p:to>
                                        <p:strVal val="visible"/>
                                      </p:to>
                                    </p:set>
                                    <p:anim calcmode="lin" valueType="num">
                                      <p:cBhvr>
                                        <p:cTn id="35" dur="1000" fill="hold"/>
                                        <p:tgtEl>
                                          <p:spTgt spid="39"/>
                                        </p:tgtEl>
                                        <p:attrNameLst>
                                          <p:attrName>ppt_w</p:attrName>
                                        </p:attrNameLst>
                                      </p:cBhvr>
                                      <p:tavLst>
                                        <p:tav tm="0">
                                          <p:val>
                                            <p:fltVal val="0"/>
                                          </p:val>
                                        </p:tav>
                                        <p:tav tm="100000">
                                          <p:val>
                                            <p:strVal val="#ppt_w"/>
                                          </p:val>
                                        </p:tav>
                                      </p:tavLst>
                                    </p:anim>
                                    <p:anim calcmode="lin" valueType="num">
                                      <p:cBhvr>
                                        <p:cTn id="36" dur="1000" fill="hold"/>
                                        <p:tgtEl>
                                          <p:spTgt spid="39"/>
                                        </p:tgtEl>
                                        <p:attrNameLst>
                                          <p:attrName>ppt_h</p:attrName>
                                        </p:attrNameLst>
                                      </p:cBhvr>
                                      <p:tavLst>
                                        <p:tav tm="0">
                                          <p:val>
                                            <p:fltVal val="0"/>
                                          </p:val>
                                        </p:tav>
                                        <p:tav tm="100000">
                                          <p:val>
                                            <p:strVal val="#ppt_h"/>
                                          </p:val>
                                        </p:tav>
                                      </p:tavLst>
                                    </p:anim>
                                    <p:animEffect transition="in" filter="fade">
                                      <p:cBhvr>
                                        <p:cTn id="37" dur="1000"/>
                                        <p:tgtEl>
                                          <p:spTgt spid="39"/>
                                        </p:tgtEl>
                                      </p:cBhvr>
                                    </p:animEffect>
                                  </p:childTnLst>
                                </p:cTn>
                              </p:par>
                            </p:childTnLst>
                          </p:cTn>
                        </p:par>
                        <p:par>
                          <p:cTn id="38" fill="hold">
                            <p:stCondLst>
                              <p:cond delay="3600"/>
                            </p:stCondLst>
                            <p:childTnLst>
                              <p:par>
                                <p:cTn id="39" presetID="42" presetClass="entr" presetSubtype="0" fill="hold" grpId="0" nodeType="afterEffect">
                                  <p:stCondLst>
                                    <p:cond delay="0"/>
                                  </p:stCondLst>
                                  <p:childTnLst>
                                    <p:set>
                                      <p:cBhvr>
                                        <p:cTn id="40" dur="1" fill="hold">
                                          <p:stCondLst>
                                            <p:cond delay="0"/>
                                          </p:stCondLst>
                                        </p:cTn>
                                        <p:tgtEl>
                                          <p:spTgt spid="40">
                                            <p:txEl>
                                              <p:pRg st="0" end="0"/>
                                            </p:txEl>
                                          </p:spTgt>
                                        </p:tgtEl>
                                        <p:attrNameLst>
                                          <p:attrName>style.visibility</p:attrName>
                                        </p:attrNameLst>
                                      </p:cBhvr>
                                      <p:to>
                                        <p:strVal val="visible"/>
                                      </p:to>
                                    </p:set>
                                    <p:animEffect transition="in" filter="fade">
                                      <p:cBhvr>
                                        <p:cTn id="41" dur="500"/>
                                        <p:tgtEl>
                                          <p:spTgt spid="40">
                                            <p:txEl>
                                              <p:pRg st="0" end="0"/>
                                            </p:txEl>
                                          </p:spTgt>
                                        </p:tgtEl>
                                      </p:cBhvr>
                                    </p:animEffect>
                                    <p:anim calcmode="lin" valueType="num">
                                      <p:cBhvr>
                                        <p:cTn id="42"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4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fade">
                                      <p:cBhvr>
                                        <p:cTn id="46" dur="500"/>
                                        <p:tgtEl>
                                          <p:spTgt spid="41">
                                            <p:txEl>
                                              <p:pRg st="0" end="0"/>
                                            </p:txEl>
                                          </p:spTgt>
                                        </p:tgtEl>
                                      </p:cBhvr>
                                    </p:animEffect>
                                  </p:childTnLst>
                                </p:cTn>
                              </p:par>
                              <p:par>
                                <p:cTn id="47" presetID="53" presetClass="entr" presetSubtype="16" fill="hold" grpId="0" nodeType="withEffect" nodePh="1">
                                  <p:stCondLst>
                                    <p:cond delay="800"/>
                                  </p:stCondLst>
                                  <p:endCondLst>
                                    <p:cond evt="begin" delay="0">
                                      <p:tn val="47"/>
                                    </p:cond>
                                  </p:endCondLst>
                                  <p:childTnLst>
                                    <p:set>
                                      <p:cBhvr>
                                        <p:cTn id="48" dur="1" fill="hold">
                                          <p:stCondLst>
                                            <p:cond delay="0"/>
                                          </p:stCondLst>
                                        </p:cTn>
                                        <p:tgtEl>
                                          <p:spTgt spid="42"/>
                                        </p:tgtEl>
                                        <p:attrNameLst>
                                          <p:attrName>style.visibility</p:attrName>
                                        </p:attrNameLst>
                                      </p:cBhvr>
                                      <p:to>
                                        <p:strVal val="visible"/>
                                      </p:to>
                                    </p:set>
                                    <p:anim calcmode="lin" valueType="num">
                                      <p:cBhvr>
                                        <p:cTn id="49" dur="1000" fill="hold"/>
                                        <p:tgtEl>
                                          <p:spTgt spid="42"/>
                                        </p:tgtEl>
                                        <p:attrNameLst>
                                          <p:attrName>ppt_w</p:attrName>
                                        </p:attrNameLst>
                                      </p:cBhvr>
                                      <p:tavLst>
                                        <p:tav tm="0">
                                          <p:val>
                                            <p:fltVal val="0"/>
                                          </p:val>
                                        </p:tav>
                                        <p:tav tm="100000">
                                          <p:val>
                                            <p:strVal val="#ppt_w"/>
                                          </p:val>
                                        </p:tav>
                                      </p:tavLst>
                                    </p:anim>
                                    <p:anim calcmode="lin" valueType="num">
                                      <p:cBhvr>
                                        <p:cTn id="50" dur="1000" fill="hold"/>
                                        <p:tgtEl>
                                          <p:spTgt spid="42"/>
                                        </p:tgtEl>
                                        <p:attrNameLst>
                                          <p:attrName>ppt_h</p:attrName>
                                        </p:attrNameLst>
                                      </p:cBhvr>
                                      <p:tavLst>
                                        <p:tav tm="0">
                                          <p:val>
                                            <p:fltVal val="0"/>
                                          </p:val>
                                        </p:tav>
                                        <p:tav tm="100000">
                                          <p:val>
                                            <p:strVal val="#ppt_h"/>
                                          </p:val>
                                        </p:tav>
                                      </p:tavLst>
                                    </p:anim>
                                    <p:animEffect transition="in" filter="fade">
                                      <p:cBhvr>
                                        <p:cTn id="51" dur="1000"/>
                                        <p:tgtEl>
                                          <p:spTgt spid="42"/>
                                        </p:tgtEl>
                                      </p:cBhvr>
                                    </p:animEffect>
                                  </p:childTnLst>
                                </p:cTn>
                              </p:par>
                            </p:childTnLst>
                          </p:cTn>
                        </p:par>
                        <p:par>
                          <p:cTn id="52" fill="hold">
                            <p:stCondLst>
                              <p:cond delay="5400"/>
                            </p:stCondLst>
                            <p:childTnLst>
                              <p:par>
                                <p:cTn id="53" presetID="42" presetClass="entr" presetSubtype="0" fill="hold" grpId="0" nodeType="afterEffect">
                                  <p:stCondLst>
                                    <p:cond delay="0"/>
                                  </p:stCondLst>
                                  <p:childTnLst>
                                    <p:set>
                                      <p:cBhvr>
                                        <p:cTn id="54" dur="1" fill="hold">
                                          <p:stCondLst>
                                            <p:cond delay="0"/>
                                          </p:stCondLst>
                                        </p:cTn>
                                        <p:tgtEl>
                                          <p:spTgt spid="43">
                                            <p:txEl>
                                              <p:pRg st="0" end="0"/>
                                            </p:txEl>
                                          </p:spTgt>
                                        </p:tgtEl>
                                        <p:attrNameLst>
                                          <p:attrName>style.visibility</p:attrName>
                                        </p:attrNameLst>
                                      </p:cBhvr>
                                      <p:to>
                                        <p:strVal val="visible"/>
                                      </p:to>
                                    </p:set>
                                    <p:animEffect transition="in" filter="fade">
                                      <p:cBhvr>
                                        <p:cTn id="55" dur="500"/>
                                        <p:tgtEl>
                                          <p:spTgt spid="43">
                                            <p:txEl>
                                              <p:pRg st="0" end="0"/>
                                            </p:txEl>
                                          </p:spTgt>
                                        </p:tgtEl>
                                      </p:cBhvr>
                                    </p:animEffect>
                                    <p:anim calcmode="lin" valueType="num">
                                      <p:cBhvr>
                                        <p:cTn id="56"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4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fade">
                                      <p:cBhvr>
                                        <p:cTn id="60" dur="500"/>
                                        <p:tgtEl>
                                          <p:spTgt spid="44">
                                            <p:txEl>
                                              <p:pRg st="0" end="0"/>
                                            </p:txEl>
                                          </p:spTgt>
                                        </p:tgtEl>
                                      </p:cBhvr>
                                    </p:animEffect>
                                  </p:childTnLst>
                                </p:cTn>
                              </p:par>
                              <p:par>
                                <p:cTn id="61" presetID="53" presetClass="entr" presetSubtype="16" fill="hold" grpId="0" nodeType="withEffect" nodePh="1">
                                  <p:stCondLst>
                                    <p:cond delay="800"/>
                                  </p:stCondLst>
                                  <p:endCondLst>
                                    <p:cond evt="begin" delay="0">
                                      <p:tn val="61"/>
                                    </p:cond>
                                  </p:endCondLst>
                                  <p:childTnLst>
                                    <p:set>
                                      <p:cBhvr>
                                        <p:cTn id="62" dur="1" fill="hold">
                                          <p:stCondLst>
                                            <p:cond delay="0"/>
                                          </p:stCondLst>
                                        </p:cTn>
                                        <p:tgtEl>
                                          <p:spTgt spid="45"/>
                                        </p:tgtEl>
                                        <p:attrNameLst>
                                          <p:attrName>style.visibility</p:attrName>
                                        </p:attrNameLst>
                                      </p:cBhvr>
                                      <p:to>
                                        <p:strVal val="visible"/>
                                      </p:to>
                                    </p:set>
                                    <p:anim calcmode="lin" valueType="num">
                                      <p:cBhvr>
                                        <p:cTn id="63" dur="1000" fill="hold"/>
                                        <p:tgtEl>
                                          <p:spTgt spid="45"/>
                                        </p:tgtEl>
                                        <p:attrNameLst>
                                          <p:attrName>ppt_w</p:attrName>
                                        </p:attrNameLst>
                                      </p:cBhvr>
                                      <p:tavLst>
                                        <p:tav tm="0">
                                          <p:val>
                                            <p:fltVal val="0"/>
                                          </p:val>
                                        </p:tav>
                                        <p:tav tm="100000">
                                          <p:val>
                                            <p:strVal val="#ppt_w"/>
                                          </p:val>
                                        </p:tav>
                                      </p:tavLst>
                                    </p:anim>
                                    <p:anim calcmode="lin" valueType="num">
                                      <p:cBhvr>
                                        <p:cTn id="64" dur="1000" fill="hold"/>
                                        <p:tgtEl>
                                          <p:spTgt spid="45"/>
                                        </p:tgtEl>
                                        <p:attrNameLst>
                                          <p:attrName>ppt_h</p:attrName>
                                        </p:attrNameLst>
                                      </p:cBhvr>
                                      <p:tavLst>
                                        <p:tav tm="0">
                                          <p:val>
                                            <p:fltVal val="0"/>
                                          </p:val>
                                        </p:tav>
                                        <p:tav tm="100000">
                                          <p:val>
                                            <p:strVal val="#ppt_h"/>
                                          </p:val>
                                        </p:tav>
                                      </p:tavLst>
                                    </p:anim>
                                    <p:animEffect transition="in" filter="fade">
                                      <p:cBhvr>
                                        <p:cTn id="65" dur="1000"/>
                                        <p:tgtEl>
                                          <p:spTgt spid="45"/>
                                        </p:tgtEl>
                                      </p:cBhvr>
                                    </p:animEffect>
                                  </p:childTnLst>
                                </p:cTn>
                              </p:par>
                            </p:childTnLst>
                          </p:cTn>
                        </p:par>
                        <p:par>
                          <p:cTn id="66" fill="hold">
                            <p:stCondLst>
                              <p:cond delay="7200"/>
                            </p:stCondLst>
                            <p:childTnLst>
                              <p:par>
                                <p:cTn id="67" presetID="42" presetClass="entr" presetSubtype="0" fill="hold" grpId="0" nodeType="afterEffect">
                                  <p:stCondLst>
                                    <p:cond delay="0"/>
                                  </p:stCondLst>
                                  <p:childTnLst>
                                    <p:set>
                                      <p:cBhvr>
                                        <p:cTn id="68" dur="1" fill="hold">
                                          <p:stCondLst>
                                            <p:cond delay="0"/>
                                          </p:stCondLst>
                                        </p:cTn>
                                        <p:tgtEl>
                                          <p:spTgt spid="46">
                                            <p:txEl>
                                              <p:pRg st="0" end="0"/>
                                            </p:txEl>
                                          </p:spTgt>
                                        </p:tgtEl>
                                        <p:attrNameLst>
                                          <p:attrName>style.visibility</p:attrName>
                                        </p:attrNameLst>
                                      </p:cBhvr>
                                      <p:to>
                                        <p:strVal val="visible"/>
                                      </p:to>
                                    </p:set>
                                    <p:animEffect transition="in" filter="fade">
                                      <p:cBhvr>
                                        <p:cTn id="69" dur="500"/>
                                        <p:tgtEl>
                                          <p:spTgt spid="46">
                                            <p:txEl>
                                              <p:pRg st="0" end="0"/>
                                            </p:txEl>
                                          </p:spTgt>
                                        </p:tgtEl>
                                      </p:cBhvr>
                                    </p:animEffect>
                                    <p:anim calcmode="lin" valueType="num">
                                      <p:cBhvr>
                                        <p:cTn id="70"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46">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47">
                                            <p:txEl>
                                              <p:pRg st="0" end="0"/>
                                            </p:txEl>
                                          </p:spTgt>
                                        </p:tgtEl>
                                        <p:attrNameLst>
                                          <p:attrName>style.visibility</p:attrName>
                                        </p:attrNameLst>
                                      </p:cBhvr>
                                      <p:to>
                                        <p:strVal val="visible"/>
                                      </p:to>
                                    </p:set>
                                    <p:animEffect transition="in" filter="fade">
                                      <p:cBhvr>
                                        <p:cTn id="74" dur="500"/>
                                        <p:tgtEl>
                                          <p:spTgt spid="47">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48"/>
                                        </p:tgtEl>
                                        <p:attrNameLst>
                                          <p:attrName>style.visibility</p:attrName>
                                        </p:attrNameLst>
                                      </p:cBhvr>
                                      <p:to>
                                        <p:strVal val="visible"/>
                                      </p:to>
                                    </p:set>
                                    <p:anim calcmode="lin" valueType="num">
                                      <p:cBhvr>
                                        <p:cTn id="77" dur="1000" fill="hold"/>
                                        <p:tgtEl>
                                          <p:spTgt spid="48"/>
                                        </p:tgtEl>
                                        <p:attrNameLst>
                                          <p:attrName>ppt_w</p:attrName>
                                        </p:attrNameLst>
                                      </p:cBhvr>
                                      <p:tavLst>
                                        <p:tav tm="0">
                                          <p:val>
                                            <p:fltVal val="0"/>
                                          </p:val>
                                        </p:tav>
                                        <p:tav tm="100000">
                                          <p:val>
                                            <p:strVal val="#ppt_w"/>
                                          </p:val>
                                        </p:tav>
                                      </p:tavLst>
                                    </p:anim>
                                    <p:anim calcmode="lin" valueType="num">
                                      <p:cBhvr>
                                        <p:cTn id="78" dur="1000" fill="hold"/>
                                        <p:tgtEl>
                                          <p:spTgt spid="48"/>
                                        </p:tgtEl>
                                        <p:attrNameLst>
                                          <p:attrName>ppt_h</p:attrName>
                                        </p:attrNameLst>
                                      </p:cBhvr>
                                      <p:tavLst>
                                        <p:tav tm="0">
                                          <p:val>
                                            <p:fltVal val="0"/>
                                          </p:val>
                                        </p:tav>
                                        <p:tav tm="100000">
                                          <p:val>
                                            <p:strVal val="#ppt_h"/>
                                          </p:val>
                                        </p:tav>
                                      </p:tavLst>
                                    </p:anim>
                                    <p:animEffect transition="in" filter="fade">
                                      <p:cBhvr>
                                        <p:cTn id="79" dur="1000"/>
                                        <p:tgtEl>
                                          <p:spTgt spid="48"/>
                                        </p:tgtEl>
                                      </p:cBhvr>
                                    </p:animEffect>
                                  </p:childTnLst>
                                </p:cTn>
                              </p:par>
                            </p:childTnLst>
                          </p:cTn>
                        </p:par>
                        <p:par>
                          <p:cTn id="80" fill="hold">
                            <p:stCondLst>
                              <p:cond delay="9000"/>
                            </p:stCondLst>
                            <p:childTnLst>
                              <p:par>
                                <p:cTn id="81" presetID="42" presetClass="entr" presetSubtype="0" fill="hold" grpId="0" nodeType="afterEffect">
                                  <p:stCondLst>
                                    <p:cond delay="0"/>
                                  </p:stCondLst>
                                  <p:childTnLst>
                                    <p:set>
                                      <p:cBhvr>
                                        <p:cTn id="82" dur="1" fill="hold">
                                          <p:stCondLst>
                                            <p:cond delay="0"/>
                                          </p:stCondLst>
                                        </p:cTn>
                                        <p:tgtEl>
                                          <p:spTgt spid="49">
                                            <p:txEl>
                                              <p:pRg st="0" end="0"/>
                                            </p:txEl>
                                          </p:spTgt>
                                        </p:tgtEl>
                                        <p:attrNameLst>
                                          <p:attrName>style.visibility</p:attrName>
                                        </p:attrNameLst>
                                      </p:cBhvr>
                                      <p:to>
                                        <p:strVal val="visible"/>
                                      </p:to>
                                    </p:set>
                                    <p:animEffect transition="in" filter="fade">
                                      <p:cBhvr>
                                        <p:cTn id="83" dur="500"/>
                                        <p:tgtEl>
                                          <p:spTgt spid="49">
                                            <p:txEl>
                                              <p:pRg st="0" end="0"/>
                                            </p:txEl>
                                          </p:spTgt>
                                        </p:tgtEl>
                                      </p:cBhvr>
                                    </p:animEffect>
                                    <p:anim calcmode="lin" valueType="num">
                                      <p:cBhvr>
                                        <p:cTn id="84"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4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fade">
                                      <p:cBhvr>
                                        <p:cTn id="88" dur="500"/>
                                        <p:tgtEl>
                                          <p:spTgt spid="50">
                                            <p:txEl>
                                              <p:pRg st="0" end="0"/>
                                            </p:txEl>
                                          </p:spTgt>
                                        </p:tgtEl>
                                      </p:cBhvr>
                                    </p:animEffect>
                                  </p:childTnLst>
                                </p:cTn>
                              </p:par>
                              <p:par>
                                <p:cTn id="89" presetID="53" presetClass="entr" presetSubtype="16" fill="hold" grpId="0" nodeType="withEffect" nodePh="1">
                                  <p:stCondLst>
                                    <p:cond delay="800"/>
                                  </p:stCondLst>
                                  <p:endCondLst>
                                    <p:cond evt="begin" delay="0">
                                      <p:tn val="89"/>
                                    </p:cond>
                                  </p:endCondLst>
                                  <p:childTnLst>
                                    <p:set>
                                      <p:cBhvr>
                                        <p:cTn id="90" dur="1" fill="hold">
                                          <p:stCondLst>
                                            <p:cond delay="0"/>
                                          </p:stCondLst>
                                        </p:cTn>
                                        <p:tgtEl>
                                          <p:spTgt spid="51"/>
                                        </p:tgtEl>
                                        <p:attrNameLst>
                                          <p:attrName>style.visibility</p:attrName>
                                        </p:attrNameLst>
                                      </p:cBhvr>
                                      <p:to>
                                        <p:strVal val="visible"/>
                                      </p:to>
                                    </p:set>
                                    <p:anim calcmode="lin" valueType="num">
                                      <p:cBhvr>
                                        <p:cTn id="91" dur="1000" fill="hold"/>
                                        <p:tgtEl>
                                          <p:spTgt spid="51"/>
                                        </p:tgtEl>
                                        <p:attrNameLst>
                                          <p:attrName>ppt_w</p:attrName>
                                        </p:attrNameLst>
                                      </p:cBhvr>
                                      <p:tavLst>
                                        <p:tav tm="0">
                                          <p:val>
                                            <p:fltVal val="0"/>
                                          </p:val>
                                        </p:tav>
                                        <p:tav tm="100000">
                                          <p:val>
                                            <p:strVal val="#ppt_w"/>
                                          </p:val>
                                        </p:tav>
                                      </p:tavLst>
                                    </p:anim>
                                    <p:anim calcmode="lin" valueType="num">
                                      <p:cBhvr>
                                        <p:cTn id="92" dur="1000" fill="hold"/>
                                        <p:tgtEl>
                                          <p:spTgt spid="51"/>
                                        </p:tgtEl>
                                        <p:attrNameLst>
                                          <p:attrName>ppt_h</p:attrName>
                                        </p:attrNameLst>
                                      </p:cBhvr>
                                      <p:tavLst>
                                        <p:tav tm="0">
                                          <p:val>
                                            <p:fltVal val="0"/>
                                          </p:val>
                                        </p:tav>
                                        <p:tav tm="100000">
                                          <p:val>
                                            <p:strVal val="#ppt_h"/>
                                          </p:val>
                                        </p:tav>
                                      </p:tavLst>
                                    </p:anim>
                                    <p:animEffect transition="in" filter="fade">
                                      <p:cBhvr>
                                        <p:cTn id="93" dur="1000"/>
                                        <p:tgtEl>
                                          <p:spTgt spid="51"/>
                                        </p:tgtEl>
                                      </p:cBhvr>
                                    </p:animEffect>
                                  </p:childTnLst>
                                </p:cTn>
                              </p:par>
                            </p:childTnLst>
                          </p:cTn>
                        </p:par>
                        <p:par>
                          <p:cTn id="94" fill="hold">
                            <p:stCondLst>
                              <p:cond delay="10800"/>
                            </p:stCondLst>
                            <p:childTnLst>
                              <p:par>
                                <p:cTn id="95" presetID="42" presetClass="entr" presetSubtype="0" fill="hold" grpId="0" nodeType="afterEffect">
                                  <p:stCondLst>
                                    <p:cond delay="0"/>
                                  </p:stCondLst>
                                  <p:childTnLst>
                                    <p:set>
                                      <p:cBhvr>
                                        <p:cTn id="96" dur="1" fill="hold">
                                          <p:stCondLst>
                                            <p:cond delay="0"/>
                                          </p:stCondLst>
                                        </p:cTn>
                                        <p:tgtEl>
                                          <p:spTgt spid="52">
                                            <p:txEl>
                                              <p:pRg st="0" end="0"/>
                                            </p:txEl>
                                          </p:spTgt>
                                        </p:tgtEl>
                                        <p:attrNameLst>
                                          <p:attrName>style.visibility</p:attrName>
                                        </p:attrNameLst>
                                      </p:cBhvr>
                                      <p:to>
                                        <p:strVal val="visible"/>
                                      </p:to>
                                    </p:set>
                                    <p:animEffect transition="in" filter="fade">
                                      <p:cBhvr>
                                        <p:cTn id="97" dur="500"/>
                                        <p:tgtEl>
                                          <p:spTgt spid="52">
                                            <p:txEl>
                                              <p:pRg st="0" end="0"/>
                                            </p:txEl>
                                          </p:spTgt>
                                        </p:tgtEl>
                                      </p:cBhvr>
                                    </p:animEffect>
                                    <p:anim calcmode="lin" valueType="num">
                                      <p:cBhvr>
                                        <p:cTn id="98"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52">
                                            <p:txEl>
                                              <p:pRg st="0" end="0"/>
                                            </p:txEl>
                                          </p:spTgt>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800"/>
                                  </p:stCondLst>
                                  <p:childTnLst>
                                    <p:set>
                                      <p:cBhvr>
                                        <p:cTn id="101" dur="1" fill="hold">
                                          <p:stCondLst>
                                            <p:cond delay="0"/>
                                          </p:stCondLst>
                                        </p:cTn>
                                        <p:tgtEl>
                                          <p:spTgt spid="53">
                                            <p:txEl>
                                              <p:pRg st="0" end="0"/>
                                            </p:txEl>
                                          </p:spTgt>
                                        </p:tgtEl>
                                        <p:attrNameLst>
                                          <p:attrName>style.visibility</p:attrName>
                                        </p:attrNameLst>
                                      </p:cBhvr>
                                      <p:to>
                                        <p:strVal val="visible"/>
                                      </p:to>
                                    </p:set>
                                    <p:animEffect transition="in" filter="fade">
                                      <p:cBhvr>
                                        <p:cTn id="102" dur="500"/>
                                        <p:tgtEl>
                                          <p:spTgt spid="53">
                                            <p:txEl>
                                              <p:pRg st="0" end="0"/>
                                            </p:txEl>
                                          </p:spTgt>
                                        </p:tgtEl>
                                      </p:cBhvr>
                                    </p:animEffect>
                                  </p:childTnLst>
                                </p:cTn>
                              </p:par>
                            </p:childTnLst>
                          </p:cTn>
                        </p:par>
                        <p:par>
                          <p:cTn id="103" fill="hold">
                            <p:stCondLst>
                              <p:cond delay="12100"/>
                            </p:stCondLst>
                            <p:childTnLst>
                              <p:par>
                                <p:cTn id="104" presetID="2" presetClass="entr" presetSubtype="8"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 calcmode="lin" valueType="num">
                                      <p:cBhvr additive="base">
                                        <p:cTn id="106" dur="200" fill="hold"/>
                                        <p:tgtEl>
                                          <p:spTgt spid="23"/>
                                        </p:tgtEl>
                                        <p:attrNameLst>
                                          <p:attrName>ppt_x</p:attrName>
                                        </p:attrNameLst>
                                      </p:cBhvr>
                                      <p:tavLst>
                                        <p:tav tm="0">
                                          <p:val>
                                            <p:strVal val="0-#ppt_w/2"/>
                                          </p:val>
                                        </p:tav>
                                        <p:tav tm="100000">
                                          <p:val>
                                            <p:strVal val="#ppt_x"/>
                                          </p:val>
                                        </p:tav>
                                      </p:tavLst>
                                    </p:anim>
                                    <p:anim calcmode="lin" valueType="num">
                                      <p:cBhvr additive="base">
                                        <p:cTn id="107" dur="2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anim calcmode="lin" valueType="num">
                      <p:cBhvr>
                        <p:cTn dur="500" fill="hold"/>
                        <p:tgtEl>
                          <p:spTgt spid="37"/>
                        </p:tgtEl>
                        <p:attrNameLst>
                          <p:attrName>ppt_x</p:attrName>
                        </p:attrNameLst>
                      </p:cBhvr>
                      <p:tavLst>
                        <p:tav tm="0">
                          <p:val>
                            <p:strVal val="#ppt_x"/>
                          </p:val>
                        </p:tav>
                        <p:tav tm="100000">
                          <p:val>
                            <p:strVal val="#ppt_x"/>
                          </p:val>
                        </p:tav>
                      </p:tavLst>
                    </p:anim>
                    <p:anim calcmode="lin" valueType="num">
                      <p:cBhvr>
                        <p:cTn dur="5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withEffect">
                  <p:stCondLst>
                    <p:cond delay="8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withEffect">
                  <p:stCondLst>
                    <p:cond delay="8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10" presetClass="entr" presetSubtype="0" fill="hold" nodeType="withEffect">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bldP spid="46" grpId="0" build="p">
        <p:tmplLst>
          <p:tmpl lvl="1">
            <p:tnLst>
              <p:par>
                <p:cTn presetID="42"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p:bldP spid="49" grpId="0" build="p">
        <p:tmplLst>
          <p:tmpl lvl="1">
            <p:tnLst>
              <p:par>
                <p:cTn presetID="42"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p:bldP spid="52" grpId="0" build="p">
        <p:tmplLst>
          <p:tmpl lvl="1">
            <p:tnLst>
              <p:par>
                <p:cTn presetID="42"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anim calcmode="lin" valueType="num">
                      <p:cBhvr>
                        <p:cTn dur="500" fill="hold"/>
                        <p:tgtEl>
                          <p:spTgt spid="52"/>
                        </p:tgtEl>
                        <p:attrNameLst>
                          <p:attrName>ppt_x</p:attrName>
                        </p:attrNameLst>
                      </p:cBhvr>
                      <p:tavLst>
                        <p:tav tm="0">
                          <p:val>
                            <p:strVal val="#ppt_x"/>
                          </p:val>
                        </p:tav>
                        <p:tav tm="100000">
                          <p:val>
                            <p:strVal val="#ppt_x"/>
                          </p:val>
                        </p:tav>
                      </p:tavLst>
                    </p:anim>
                    <p:anim calcmode="lin" valueType="num">
                      <p:cBhvr>
                        <p:cTn dur="500" fill="hold"/>
                        <p:tgtEl>
                          <p:spTgt spid="52"/>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10" presetClass="entr" presetSubtype="0" fill="hold" nodeType="withEffect">
                  <p:stCondLst>
                    <p:cond delay="8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23"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ap Slides">
    <p:spTree>
      <p:nvGrpSpPr>
        <p:cNvPr id="1" name=""/>
        <p:cNvGrpSpPr/>
        <p:nvPr/>
      </p:nvGrpSpPr>
      <p:grpSpPr>
        <a:xfrm>
          <a:off x="0" y="0"/>
          <a:ext cx="0" cy="0"/>
          <a:chOff x="0" y="0"/>
          <a:chExt cx="0" cy="0"/>
        </a:xfrm>
      </p:grpSpPr>
      <p:sp>
        <p:nvSpPr>
          <p:cNvPr id="7" name="Shape 4883"/>
          <p:cNvSpPr/>
          <p:nvPr/>
        </p:nvSpPr>
        <p:spPr>
          <a:xfrm>
            <a:off x="2449132" y="2391836"/>
            <a:ext cx="19456489" cy="10559576"/>
          </a:xfrm>
          <a:prstGeom prst="rect">
            <a:avLst/>
          </a:prstGeom>
          <a:blipFill>
            <a:blip r:embed="rId2">
              <a:alphaModFix amt="10000"/>
            </a:blip>
            <a:stretch>
              <a:fillRect/>
            </a:stretch>
          </a:blipFill>
          <a:ln w="12700">
            <a:miter lim="400000"/>
          </a:ln>
        </p:spPr>
        <p:txBody>
          <a:bodyPr lIns="71438" tIns="71438" rIns="71438" bIns="71438" anchor="ctr"/>
          <a:lstStyle/>
          <a:p>
            <a:pPr lvl="0" defTabSz="584200">
              <a:defRPr sz="3200">
                <a:solidFill>
                  <a:srgbClr val="40546A"/>
                </a:solidFill>
              </a:defRPr>
            </a:pPr>
            <a:endParaRPr/>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 name="Shape 4883">
            <a:extLst>
              <a:ext uri="{FF2B5EF4-FFF2-40B4-BE49-F238E27FC236}">
                <a16:creationId xmlns:a16="http://schemas.microsoft.com/office/drawing/2014/main" id="{8A746A8F-1F0A-5842-95A1-A1DA908FD20D}"/>
              </a:ext>
            </a:extLst>
          </p:cNvPr>
          <p:cNvSpPr/>
          <p:nvPr userDrawn="1"/>
        </p:nvSpPr>
        <p:spPr>
          <a:xfrm>
            <a:off x="2449132" y="2391836"/>
            <a:ext cx="19456489" cy="10559576"/>
          </a:xfrm>
          <a:prstGeom prst="rect">
            <a:avLst/>
          </a:prstGeom>
          <a:blipFill>
            <a:blip r:embed="rId2">
              <a:alphaModFix amt="10000"/>
            </a:blip>
            <a:stretch>
              <a:fillRect/>
            </a:stretch>
          </a:blipFill>
          <a:ln w="12700">
            <a:miter lim="400000"/>
          </a:ln>
        </p:spPr>
        <p:txBody>
          <a:bodyPr lIns="71438" tIns="71438" rIns="71438" bIns="71438" anchor="ctr"/>
          <a:lstStyle/>
          <a:p>
            <a:pPr lvl="0" defTabSz="584200">
              <a:defRPr sz="3200">
                <a:solidFill>
                  <a:srgbClr val="40546A"/>
                </a:solidFill>
              </a:defRPr>
            </a:pPr>
            <a:endParaRPr/>
          </a:p>
        </p:txBody>
      </p:sp>
      <p:sp>
        <p:nvSpPr>
          <p:cNvPr id="10" name="Rounded Rectangle 9">
            <a:extLst>
              <a:ext uri="{FF2B5EF4-FFF2-40B4-BE49-F238E27FC236}">
                <a16:creationId xmlns:a16="http://schemas.microsoft.com/office/drawing/2014/main" id="{66C57631-F16F-B54F-B078-6CA8771B204B}"/>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09533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9" presetClass="entr" presetSubtype="16" fill="hold" grpId="0" nodeType="afterEffect">
                                  <p:stCondLst>
                                    <p:cond delay="100"/>
                                  </p:stCondLst>
                                  <p:iterate>
                                    <p:tmAbs val="0"/>
                                  </p:iterate>
                                  <p:childTnLst>
                                    <p:set>
                                      <p:cBhvr>
                                        <p:cTn id="21" fill="hold"/>
                                        <p:tgtEl>
                                          <p:spTgt spid="7"/>
                                        </p:tgtEl>
                                        <p:attrNameLst>
                                          <p:attrName>style.visibility</p:attrName>
                                        </p:attrNameLst>
                                      </p:cBhvr>
                                      <p:to>
                                        <p:strVal val="visible"/>
                                      </p:to>
                                    </p:set>
                                    <p:animEffect transition="in" filter="dissolve(in)">
                                      <p:cBhvr>
                                        <p:cTn id="22" dur="450"/>
                                        <p:tgtEl>
                                          <p:spTgt spid="7"/>
                                        </p:tgtEl>
                                      </p:cBhvr>
                                    </p:animEffect>
                                  </p:childTnLst>
                                </p:cTn>
                              </p:par>
                            </p:childTnLst>
                          </p:cTn>
                        </p:par>
                        <p:par>
                          <p:cTn id="23" fill="hold">
                            <p:stCondLst>
                              <p:cond delay="1250"/>
                            </p:stCondLst>
                            <p:childTnLst>
                              <p:par>
                                <p:cTn id="24" presetID="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200" fill="hold"/>
                                        <p:tgtEl>
                                          <p:spTgt spid="10"/>
                                        </p:tgtEl>
                                        <p:attrNameLst>
                                          <p:attrName>ppt_x</p:attrName>
                                        </p:attrNameLst>
                                      </p:cBhvr>
                                      <p:tavLst>
                                        <p:tav tm="0">
                                          <p:val>
                                            <p:strVal val="0-#ppt_w/2"/>
                                          </p:val>
                                        </p:tav>
                                        <p:tav tm="100000">
                                          <p:val>
                                            <p:strVal val="#ppt_x"/>
                                          </p:val>
                                        </p:tav>
                                      </p:tavLst>
                                    </p:anim>
                                    <p:anim calcmode="lin" valueType="num">
                                      <p:cBhvr additive="base">
                                        <p:cTn id="27" dur="2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1450"/>
                            </p:stCondLst>
                            <p:childTnLst>
                              <p:par>
                                <p:cTn id="29" presetID="9" presetClass="entr" presetSubtype="16" fill="hold" grpId="0" nodeType="afterEffect">
                                  <p:stCondLst>
                                    <p:cond delay="100"/>
                                  </p:stCondLst>
                                  <p:iterate>
                                    <p:tmAbs val="0"/>
                                  </p:iterate>
                                  <p:childTnLst>
                                    <p:set>
                                      <p:cBhvr>
                                        <p:cTn id="30" fill="hold"/>
                                        <p:tgtEl>
                                          <p:spTgt spid="6"/>
                                        </p:tgtEl>
                                        <p:attrNameLst>
                                          <p:attrName>style.visibility</p:attrName>
                                        </p:attrNameLst>
                                      </p:cBhvr>
                                      <p:to>
                                        <p:strVal val="visible"/>
                                      </p:to>
                                    </p:set>
                                    <p:animEffect transition="in" filter="dissolve(in)">
                                      <p:cBhvr>
                                        <p:cTn id="31" dur="4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6" grpId="0" animBg="1" advAuto="0"/>
      <p:bldP spid="10"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obile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p:nvPicPr>
        <p:blipFill>
          <a:blip r:embed="rId2">
            <a:extLst/>
          </a:blip>
          <a:stretch>
            <a:fillRect/>
          </a:stretch>
        </p:blipFill>
        <p:spPr>
          <a:xfrm>
            <a:off x="1716941" y="29359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pic>
        <p:nvPicPr>
          <p:cNvPr id="11" name="image2.png"/>
          <p:cNvPicPr/>
          <p:nvPr/>
        </p:nvPicPr>
        <p:blipFill>
          <a:blip r:embed="rId2">
            <a:extLst/>
          </a:blip>
          <a:stretch>
            <a:fillRect/>
          </a:stretch>
        </p:blipFill>
        <p:spPr>
          <a:xfrm>
            <a:off x="6434093" y="2935919"/>
            <a:ext cx="4443155" cy="9456506"/>
          </a:xfrm>
          <a:prstGeom prst="rect">
            <a:avLst/>
          </a:prstGeom>
          <a:ln w="12700" cap="flat">
            <a:noFill/>
            <a:miter lim="400000"/>
          </a:ln>
          <a:effectLst/>
        </p:spPr>
      </p:pic>
      <p:sp>
        <p:nvSpPr>
          <p:cNvPr id="13" name="Picture Placeholder 2"/>
          <p:cNvSpPr>
            <a:spLocks noGrp="1"/>
          </p:cNvSpPr>
          <p:nvPr>
            <p:ph type="pic" sz="quarter" idx="18"/>
          </p:nvPr>
        </p:nvSpPr>
        <p:spPr>
          <a:xfrm>
            <a:off x="6789823"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6"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17"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Rounded Rectangle 17"/>
          <p:cNvSpPr/>
          <p:nvPr/>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0" name="Rounded Rectangle 19"/>
          <p:cNvSpPr/>
          <p:nvPr/>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2" name="Rounded Rectangle 21"/>
          <p:cNvSpPr/>
          <p:nvPr/>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Rounded Rectangle 25"/>
          <p:cNvSpPr/>
          <p:nvPr/>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7"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Rounded Rectangle 27">
            <a:extLst>
              <a:ext uri="{FF2B5EF4-FFF2-40B4-BE49-F238E27FC236}">
                <a16:creationId xmlns:a16="http://schemas.microsoft.com/office/drawing/2014/main" id="{619A2208-142D-C14E-8EDA-28537E778B4C}"/>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9" name="image2.png">
            <a:extLst>
              <a:ext uri="{FF2B5EF4-FFF2-40B4-BE49-F238E27FC236}">
                <a16:creationId xmlns:a16="http://schemas.microsoft.com/office/drawing/2014/main" id="{D3D41610-F414-9449-A16D-784C2E298D30}"/>
              </a:ext>
            </a:extLst>
          </p:cNvPr>
          <p:cNvPicPr/>
          <p:nvPr userDrawn="1"/>
        </p:nvPicPr>
        <p:blipFill>
          <a:blip r:embed="rId2">
            <a:extLst/>
          </a:blip>
          <a:stretch>
            <a:fillRect/>
          </a:stretch>
        </p:blipFill>
        <p:spPr>
          <a:xfrm>
            <a:off x="1716941" y="2935919"/>
            <a:ext cx="4443155" cy="9456506"/>
          </a:xfrm>
          <a:prstGeom prst="rect">
            <a:avLst/>
          </a:prstGeom>
          <a:ln w="12700" cap="flat">
            <a:noFill/>
            <a:miter lim="400000"/>
          </a:ln>
          <a:effectLst/>
        </p:spPr>
      </p:pic>
      <p:pic>
        <p:nvPicPr>
          <p:cNvPr id="30" name="image2.png">
            <a:extLst>
              <a:ext uri="{FF2B5EF4-FFF2-40B4-BE49-F238E27FC236}">
                <a16:creationId xmlns:a16="http://schemas.microsoft.com/office/drawing/2014/main" id="{374EAFC8-CD69-174E-BA27-1B70804FFAA2}"/>
              </a:ext>
            </a:extLst>
          </p:cNvPr>
          <p:cNvPicPr/>
          <p:nvPr userDrawn="1"/>
        </p:nvPicPr>
        <p:blipFill>
          <a:blip r:embed="rId2">
            <a:extLst/>
          </a:blip>
          <a:stretch>
            <a:fillRect/>
          </a:stretch>
        </p:blipFill>
        <p:spPr>
          <a:xfrm>
            <a:off x="6434093" y="2935919"/>
            <a:ext cx="4443155" cy="9456506"/>
          </a:xfrm>
          <a:prstGeom prst="rect">
            <a:avLst/>
          </a:prstGeom>
          <a:ln w="12700" cap="flat">
            <a:noFill/>
            <a:miter lim="400000"/>
          </a:ln>
          <a:effectLst/>
        </p:spPr>
      </p:pic>
      <p:sp>
        <p:nvSpPr>
          <p:cNvPr id="31" name="Rounded Rectangle 30">
            <a:extLst>
              <a:ext uri="{FF2B5EF4-FFF2-40B4-BE49-F238E27FC236}">
                <a16:creationId xmlns:a16="http://schemas.microsoft.com/office/drawing/2014/main" id="{9DBEDC5B-B110-1C42-99EC-E8FB80B13EA7}"/>
              </a:ext>
            </a:extLst>
          </p:cNvPr>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a:extLst>
              <a:ext uri="{FF2B5EF4-FFF2-40B4-BE49-F238E27FC236}">
                <a16:creationId xmlns:a16="http://schemas.microsoft.com/office/drawing/2014/main" id="{47BB2A1B-5DCE-ED4A-8A93-C3515E1C4C19}"/>
              </a:ext>
            </a:extLst>
          </p:cNvPr>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Rounded Rectangle 32">
            <a:extLst>
              <a:ext uri="{FF2B5EF4-FFF2-40B4-BE49-F238E27FC236}">
                <a16:creationId xmlns:a16="http://schemas.microsoft.com/office/drawing/2014/main" id="{E3C390B1-F2DC-D449-80C7-14C5312B5D6E}"/>
              </a:ext>
            </a:extLst>
          </p:cNvPr>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a:extLst>
              <a:ext uri="{FF2B5EF4-FFF2-40B4-BE49-F238E27FC236}">
                <a16:creationId xmlns:a16="http://schemas.microsoft.com/office/drawing/2014/main" id="{BD94358F-4834-FB4F-9281-8D6E89C7F4BA}"/>
              </a:ext>
            </a:extLst>
          </p:cNvPr>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Rounded Rectangle 34">
            <a:extLst>
              <a:ext uri="{FF2B5EF4-FFF2-40B4-BE49-F238E27FC236}">
                <a16:creationId xmlns:a16="http://schemas.microsoft.com/office/drawing/2014/main" id="{2ED59A60-54D3-1640-B3B8-E5945373713A}"/>
              </a:ext>
            </a:extLst>
          </p:cNvPr>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86330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700"/>
                            </p:stCondLst>
                            <p:childTnLst>
                              <p:par>
                                <p:cTn id="29" presetID="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par>
                          <p:cTn id="33" fill="hold">
                            <p:stCondLst>
                              <p:cond delay="22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p:cTn id="39"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6">
                                            <p:txEl>
                                              <p:pRg st="0" end="0"/>
                                            </p:txEl>
                                          </p:spTgt>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p:cTn id="44"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17">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7">
                                            <p:txEl>
                                              <p:pRg st="2" end="2"/>
                                            </p:txEl>
                                          </p:spTgt>
                                        </p:tgtEl>
                                        <p:attrNameLst>
                                          <p:attrName>style.visibility</p:attrName>
                                        </p:attrNameLst>
                                      </p:cBhvr>
                                      <p:to>
                                        <p:strVal val="visible"/>
                                      </p:to>
                                    </p:set>
                                    <p:anim calcmode="lin" valueType="num">
                                      <p:cBhvr>
                                        <p:cTn id="49" dur="500" fill="hold"/>
                                        <p:tgtEl>
                                          <p:spTgt spid="17">
                                            <p:txEl>
                                              <p:pRg st="2" end="2"/>
                                            </p:txEl>
                                          </p:spTgt>
                                        </p:tgtEl>
                                        <p:attrNameLst>
                                          <p:attrName>ppt_w</p:attrName>
                                        </p:attrNameLst>
                                      </p:cBhvr>
                                      <p:tavLst>
                                        <p:tav tm="0">
                                          <p:val>
                                            <p:fltVal val="0"/>
                                          </p:val>
                                        </p:tav>
                                        <p:tav tm="100000">
                                          <p:val>
                                            <p:strVal val="#ppt_w"/>
                                          </p:val>
                                        </p:tav>
                                      </p:tavLst>
                                    </p:anim>
                                    <p:anim calcmode="lin" valueType="num">
                                      <p:cBhvr>
                                        <p:cTn id="50" dur="500" fill="hold"/>
                                        <p:tgtEl>
                                          <p:spTgt spid="17">
                                            <p:txEl>
                                              <p:pRg st="2" end="2"/>
                                            </p:txEl>
                                          </p:spTgt>
                                        </p:tgtEl>
                                        <p:attrNameLst>
                                          <p:attrName>ppt_h</p:attrName>
                                        </p:attrNameLst>
                                      </p:cBhvr>
                                      <p:tavLst>
                                        <p:tav tm="0">
                                          <p:val>
                                            <p:fltVal val="0"/>
                                          </p:val>
                                        </p:tav>
                                        <p:tav tm="100000">
                                          <p:val>
                                            <p:strVal val="#ppt_h"/>
                                          </p:val>
                                        </p:tav>
                                      </p:tavLst>
                                    </p:anim>
                                    <p:animEffect transition="in" filter="fade">
                                      <p:cBhvr>
                                        <p:cTn id="51" dur="500"/>
                                        <p:tgtEl>
                                          <p:spTgt spid="17">
                                            <p:txEl>
                                              <p:pRg st="2" end="2"/>
                                            </p:txEl>
                                          </p:spTgt>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p:cTn id="59"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19">
                                            <p:txEl>
                                              <p:pRg st="0" end="0"/>
                                            </p:txEl>
                                          </p:spTgt>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1">
                                            <p:txEl>
                                              <p:pRg st="0" end="0"/>
                                            </p:txEl>
                                          </p:spTgt>
                                        </p:tgtEl>
                                        <p:attrNameLst>
                                          <p:attrName>style.visibility</p:attrName>
                                        </p:attrNameLst>
                                      </p:cBhvr>
                                      <p:to>
                                        <p:strVal val="visible"/>
                                      </p:to>
                                    </p:set>
                                    <p:anim calcmode="lin" valueType="num">
                                      <p:cBhvr>
                                        <p:cTn id="69"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21">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2"/>
                                        </p:tgtEl>
                                        <p:attrNameLst>
                                          <p:attrName>style.visibility</p:attrName>
                                        </p:attrNameLst>
                                      </p:cBhvr>
                                      <p:to>
                                        <p:strVal val="visible"/>
                                      </p:to>
                                    </p:set>
                                    <p:anim calcmode="lin" valueType="num">
                                      <p:cBhvr>
                                        <p:cTn id="74" dur="500" fill="hold"/>
                                        <p:tgtEl>
                                          <p:spTgt spid="22"/>
                                        </p:tgtEl>
                                        <p:attrNameLst>
                                          <p:attrName>ppt_w</p:attrName>
                                        </p:attrNameLst>
                                      </p:cBhvr>
                                      <p:tavLst>
                                        <p:tav tm="0">
                                          <p:val>
                                            <p:fltVal val="0"/>
                                          </p:val>
                                        </p:tav>
                                        <p:tav tm="100000">
                                          <p:val>
                                            <p:strVal val="#ppt_w"/>
                                          </p:val>
                                        </p:tav>
                                      </p:tavLst>
                                    </p:anim>
                                    <p:anim calcmode="lin" valueType="num">
                                      <p:cBhvr>
                                        <p:cTn id="75" dur="500" fill="hold"/>
                                        <p:tgtEl>
                                          <p:spTgt spid="22"/>
                                        </p:tgtEl>
                                        <p:attrNameLst>
                                          <p:attrName>ppt_h</p:attrName>
                                        </p:attrNameLst>
                                      </p:cBhvr>
                                      <p:tavLst>
                                        <p:tav tm="0">
                                          <p:val>
                                            <p:fltVal val="0"/>
                                          </p:val>
                                        </p:tav>
                                        <p:tav tm="100000">
                                          <p:val>
                                            <p:strVal val="#ppt_h"/>
                                          </p:val>
                                        </p:tav>
                                      </p:tavLst>
                                    </p:anim>
                                    <p:animEffect transition="in" filter="fade">
                                      <p:cBhvr>
                                        <p:cTn id="76" dur="500"/>
                                        <p:tgtEl>
                                          <p:spTgt spid="22"/>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3">
                                            <p:txEl>
                                              <p:pRg st="0" end="0"/>
                                            </p:txEl>
                                          </p:spTgt>
                                        </p:tgtEl>
                                        <p:attrNameLst>
                                          <p:attrName>style.visibility</p:attrName>
                                        </p:attrNameLst>
                                      </p:cBhvr>
                                      <p:to>
                                        <p:strVal val="visible"/>
                                      </p:to>
                                    </p:set>
                                    <p:anim calcmode="lin" valueType="num">
                                      <p:cBhvr>
                                        <p:cTn id="79"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81" dur="500"/>
                                        <p:tgtEl>
                                          <p:spTgt spid="23">
                                            <p:txEl>
                                              <p:pRg st="0" end="0"/>
                                            </p:txEl>
                                          </p:spTgt>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fltVal val="0"/>
                                          </p:val>
                                        </p:tav>
                                        <p:tav tm="100000">
                                          <p:val>
                                            <p:strVal val="#ppt_w"/>
                                          </p:val>
                                        </p:tav>
                                      </p:tavLst>
                                    </p:anim>
                                    <p:anim calcmode="lin" valueType="num">
                                      <p:cBhvr>
                                        <p:cTn id="85" dur="500" fill="hold"/>
                                        <p:tgtEl>
                                          <p:spTgt spid="24"/>
                                        </p:tgtEl>
                                        <p:attrNameLst>
                                          <p:attrName>ppt_h</p:attrName>
                                        </p:attrNameLst>
                                      </p:cBhvr>
                                      <p:tavLst>
                                        <p:tav tm="0">
                                          <p:val>
                                            <p:fltVal val="0"/>
                                          </p:val>
                                        </p:tav>
                                        <p:tav tm="100000">
                                          <p:val>
                                            <p:strVal val="#ppt_h"/>
                                          </p:val>
                                        </p:tav>
                                      </p:tavLst>
                                    </p:anim>
                                    <p:animEffect transition="in" filter="fade">
                                      <p:cBhvr>
                                        <p:cTn id="86" dur="500"/>
                                        <p:tgtEl>
                                          <p:spTgt spid="24"/>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5">
                                            <p:txEl>
                                              <p:pRg st="0" end="0"/>
                                            </p:txEl>
                                          </p:spTgt>
                                        </p:tgtEl>
                                        <p:attrNameLst>
                                          <p:attrName>style.visibility</p:attrName>
                                        </p:attrNameLst>
                                      </p:cBhvr>
                                      <p:to>
                                        <p:strVal val="visible"/>
                                      </p:to>
                                    </p:set>
                                    <p:anim calcmode="lin" valueType="num">
                                      <p:cBhvr>
                                        <p:cTn id="89"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25">
                                            <p:txEl>
                                              <p:pRg st="0" end="0"/>
                                            </p:txEl>
                                          </p:spTgt>
                                        </p:tgtEl>
                                      </p:cBhvr>
                                    </p:animEffect>
                                  </p:childTnLst>
                                </p:cTn>
                              </p:par>
                              <p:par>
                                <p:cTn id="92" presetID="53" presetClass="entr" presetSubtype="16" fill="hold" grpId="0" nodeType="withEffect">
                                  <p:stCondLst>
                                    <p:cond delay="200"/>
                                  </p:stCondLst>
                                  <p:childTnLst>
                                    <p:set>
                                      <p:cBhvr>
                                        <p:cTn id="93" dur="1" fill="hold">
                                          <p:stCondLst>
                                            <p:cond delay="0"/>
                                          </p:stCondLst>
                                        </p:cTn>
                                        <p:tgtEl>
                                          <p:spTgt spid="26"/>
                                        </p:tgtEl>
                                        <p:attrNameLst>
                                          <p:attrName>style.visibility</p:attrName>
                                        </p:attrNameLst>
                                      </p:cBhvr>
                                      <p:to>
                                        <p:strVal val="visible"/>
                                      </p:to>
                                    </p:set>
                                    <p:anim calcmode="lin" valueType="num">
                                      <p:cBhvr>
                                        <p:cTn id="94" dur="500" fill="hold"/>
                                        <p:tgtEl>
                                          <p:spTgt spid="26"/>
                                        </p:tgtEl>
                                        <p:attrNameLst>
                                          <p:attrName>ppt_w</p:attrName>
                                        </p:attrNameLst>
                                      </p:cBhvr>
                                      <p:tavLst>
                                        <p:tav tm="0">
                                          <p:val>
                                            <p:fltVal val="0"/>
                                          </p:val>
                                        </p:tav>
                                        <p:tav tm="100000">
                                          <p:val>
                                            <p:strVal val="#ppt_w"/>
                                          </p:val>
                                        </p:tav>
                                      </p:tavLst>
                                    </p:anim>
                                    <p:anim calcmode="lin" valueType="num">
                                      <p:cBhvr>
                                        <p:cTn id="95" dur="500" fill="hold"/>
                                        <p:tgtEl>
                                          <p:spTgt spid="26"/>
                                        </p:tgtEl>
                                        <p:attrNameLst>
                                          <p:attrName>ppt_h</p:attrName>
                                        </p:attrNameLst>
                                      </p:cBhvr>
                                      <p:tavLst>
                                        <p:tav tm="0">
                                          <p:val>
                                            <p:fltVal val="0"/>
                                          </p:val>
                                        </p:tav>
                                        <p:tav tm="100000">
                                          <p:val>
                                            <p:strVal val="#ppt_h"/>
                                          </p:val>
                                        </p:tav>
                                      </p:tavLst>
                                    </p:anim>
                                    <p:animEffect transition="in" filter="fade">
                                      <p:cBhvr>
                                        <p:cTn id="96" dur="500"/>
                                        <p:tgtEl>
                                          <p:spTgt spid="26"/>
                                        </p:tgtEl>
                                      </p:cBhvr>
                                    </p:animEffect>
                                  </p:childTnLst>
                                </p:cTn>
                              </p:par>
                              <p:par>
                                <p:cTn id="97" presetID="53" presetClass="entr" presetSubtype="16" fill="hold" grpId="0" nodeType="withEffect">
                                  <p:stCondLst>
                                    <p:cond delay="200"/>
                                  </p:stCondLst>
                                  <p:childTnLst>
                                    <p:set>
                                      <p:cBhvr>
                                        <p:cTn id="98" dur="1" fill="hold">
                                          <p:stCondLst>
                                            <p:cond delay="0"/>
                                          </p:stCondLst>
                                        </p:cTn>
                                        <p:tgtEl>
                                          <p:spTgt spid="27">
                                            <p:txEl>
                                              <p:pRg st="0" end="0"/>
                                            </p:txEl>
                                          </p:spTgt>
                                        </p:tgtEl>
                                        <p:attrNameLst>
                                          <p:attrName>style.visibility</p:attrName>
                                        </p:attrNameLst>
                                      </p:cBhvr>
                                      <p:to>
                                        <p:strVal val="visible"/>
                                      </p:to>
                                    </p:set>
                                    <p:anim calcmode="lin" valueType="num">
                                      <p:cBhvr>
                                        <p:cTn id="99"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01" dur="500"/>
                                        <p:tgtEl>
                                          <p:spTgt spid="27">
                                            <p:txEl>
                                              <p:pRg st="0" end="0"/>
                                            </p:txEl>
                                          </p:spTgt>
                                        </p:tgtEl>
                                      </p:cBhvr>
                                    </p:animEffect>
                                  </p:childTnLst>
                                </p:cTn>
                              </p:par>
                            </p:childTnLst>
                          </p:cTn>
                        </p:par>
                        <p:par>
                          <p:cTn id="102" fill="hold">
                            <p:stCondLst>
                              <p:cond delay="2900"/>
                            </p:stCondLst>
                            <p:childTnLst>
                              <p:par>
                                <p:cTn id="103" presetID="2" presetClass="entr" presetSubtype="8"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200" fill="hold"/>
                                        <p:tgtEl>
                                          <p:spTgt spid="28"/>
                                        </p:tgtEl>
                                        <p:attrNameLst>
                                          <p:attrName>ppt_x</p:attrName>
                                        </p:attrNameLst>
                                      </p:cBhvr>
                                      <p:tavLst>
                                        <p:tav tm="0">
                                          <p:val>
                                            <p:strVal val="0-#ppt_w/2"/>
                                          </p:val>
                                        </p:tav>
                                        <p:tav tm="100000">
                                          <p:val>
                                            <p:strVal val="#ppt_x"/>
                                          </p:val>
                                        </p:tav>
                                      </p:tavLst>
                                    </p:anim>
                                    <p:anim calcmode="lin" valueType="num">
                                      <p:cBhvr additive="base">
                                        <p:cTn id="106" dur="200" fill="hold"/>
                                        <p:tgtEl>
                                          <p:spTgt spid="28"/>
                                        </p:tgtEl>
                                        <p:attrNameLst>
                                          <p:attrName>ppt_y</p:attrName>
                                        </p:attrNameLst>
                                      </p:cBhvr>
                                      <p:tavLst>
                                        <p:tav tm="0">
                                          <p:val>
                                            <p:strVal val="#ppt_y"/>
                                          </p:val>
                                        </p:tav>
                                        <p:tav tm="100000">
                                          <p:val>
                                            <p:strVal val="#ppt_y"/>
                                          </p:val>
                                        </p:tav>
                                      </p:tavLst>
                                    </p:anim>
                                  </p:childTnLst>
                                </p:cTn>
                              </p:par>
                            </p:childTnLst>
                          </p:cTn>
                        </p:par>
                        <p:par>
                          <p:cTn id="107" fill="hold">
                            <p:stCondLst>
                              <p:cond delay="3100"/>
                            </p:stCondLst>
                            <p:childTnLst>
                              <p:par>
                                <p:cTn id="108" presetID="2" presetClass="entr" presetSubtype="4" fill="hold"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additive="base">
                                        <p:cTn id="110" dur="500" fill="hold"/>
                                        <p:tgtEl>
                                          <p:spTgt spid="29"/>
                                        </p:tgtEl>
                                        <p:attrNameLst>
                                          <p:attrName>ppt_x</p:attrName>
                                        </p:attrNameLst>
                                      </p:cBhvr>
                                      <p:tavLst>
                                        <p:tav tm="0">
                                          <p:val>
                                            <p:strVal val="#ppt_x"/>
                                          </p:val>
                                        </p:tav>
                                        <p:tav tm="100000">
                                          <p:val>
                                            <p:strVal val="#ppt_x"/>
                                          </p:val>
                                        </p:tav>
                                      </p:tavLst>
                                    </p:anim>
                                    <p:anim calcmode="lin" valueType="num">
                                      <p:cBhvr additive="base">
                                        <p:cTn id="111" dur="500" fill="hold"/>
                                        <p:tgtEl>
                                          <p:spTgt spid="29"/>
                                        </p:tgtEl>
                                        <p:attrNameLst>
                                          <p:attrName>ppt_y</p:attrName>
                                        </p:attrNameLst>
                                      </p:cBhvr>
                                      <p:tavLst>
                                        <p:tav tm="0">
                                          <p:val>
                                            <p:strVal val="1+#ppt_h/2"/>
                                          </p:val>
                                        </p:tav>
                                        <p:tav tm="100000">
                                          <p:val>
                                            <p:strVal val="#ppt_y"/>
                                          </p:val>
                                        </p:tav>
                                      </p:tavLst>
                                    </p:anim>
                                  </p:childTnLst>
                                </p:cTn>
                              </p:par>
                            </p:childTnLst>
                          </p:cTn>
                        </p:par>
                        <p:par>
                          <p:cTn id="112" fill="hold">
                            <p:stCondLst>
                              <p:cond delay="3600"/>
                            </p:stCondLst>
                            <p:childTnLst>
                              <p:par>
                                <p:cTn id="113" presetID="2" presetClass="entr" presetSubtype="4" fill="hold" nodeType="after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500" fill="hold"/>
                                        <p:tgtEl>
                                          <p:spTgt spid="30"/>
                                        </p:tgtEl>
                                        <p:attrNameLst>
                                          <p:attrName>ppt_x</p:attrName>
                                        </p:attrNameLst>
                                      </p:cBhvr>
                                      <p:tavLst>
                                        <p:tav tm="0">
                                          <p:val>
                                            <p:strVal val="#ppt_x"/>
                                          </p:val>
                                        </p:tav>
                                        <p:tav tm="100000">
                                          <p:val>
                                            <p:strVal val="#ppt_x"/>
                                          </p:val>
                                        </p:tav>
                                      </p:tavLst>
                                    </p:anim>
                                    <p:anim calcmode="lin" valueType="num">
                                      <p:cBhvr additive="base">
                                        <p:cTn id="116" dur="500" fill="hold"/>
                                        <p:tgtEl>
                                          <p:spTgt spid="30"/>
                                        </p:tgtEl>
                                        <p:attrNameLst>
                                          <p:attrName>ppt_y</p:attrName>
                                        </p:attrNameLst>
                                      </p:cBhvr>
                                      <p:tavLst>
                                        <p:tav tm="0">
                                          <p:val>
                                            <p:strVal val="1+#ppt_h/2"/>
                                          </p:val>
                                        </p:tav>
                                        <p:tav tm="100000">
                                          <p:val>
                                            <p:strVal val="#ppt_y"/>
                                          </p:val>
                                        </p:tav>
                                      </p:tavLst>
                                    </p:anim>
                                  </p:childTnLst>
                                </p:cTn>
                              </p:par>
                              <p:par>
                                <p:cTn id="117" presetID="53" presetClass="entr" presetSubtype="16" fill="hold" grpId="0" nodeType="withEffect">
                                  <p:stCondLst>
                                    <p:cond delay="200"/>
                                  </p:stCondLst>
                                  <p:childTnLst>
                                    <p:set>
                                      <p:cBhvr>
                                        <p:cTn id="118" dur="1" fill="hold">
                                          <p:stCondLst>
                                            <p:cond delay="0"/>
                                          </p:stCondLst>
                                        </p:cTn>
                                        <p:tgtEl>
                                          <p:spTgt spid="31"/>
                                        </p:tgtEl>
                                        <p:attrNameLst>
                                          <p:attrName>style.visibility</p:attrName>
                                        </p:attrNameLst>
                                      </p:cBhvr>
                                      <p:to>
                                        <p:strVal val="visible"/>
                                      </p:to>
                                    </p:set>
                                    <p:anim calcmode="lin" valueType="num">
                                      <p:cBhvr>
                                        <p:cTn id="119" dur="500" fill="hold"/>
                                        <p:tgtEl>
                                          <p:spTgt spid="31"/>
                                        </p:tgtEl>
                                        <p:attrNameLst>
                                          <p:attrName>ppt_w</p:attrName>
                                        </p:attrNameLst>
                                      </p:cBhvr>
                                      <p:tavLst>
                                        <p:tav tm="0">
                                          <p:val>
                                            <p:fltVal val="0"/>
                                          </p:val>
                                        </p:tav>
                                        <p:tav tm="100000">
                                          <p:val>
                                            <p:strVal val="#ppt_w"/>
                                          </p:val>
                                        </p:tav>
                                      </p:tavLst>
                                    </p:anim>
                                    <p:anim calcmode="lin" valueType="num">
                                      <p:cBhvr>
                                        <p:cTn id="120" dur="500" fill="hold"/>
                                        <p:tgtEl>
                                          <p:spTgt spid="31"/>
                                        </p:tgtEl>
                                        <p:attrNameLst>
                                          <p:attrName>ppt_h</p:attrName>
                                        </p:attrNameLst>
                                      </p:cBhvr>
                                      <p:tavLst>
                                        <p:tav tm="0">
                                          <p:val>
                                            <p:fltVal val="0"/>
                                          </p:val>
                                        </p:tav>
                                        <p:tav tm="100000">
                                          <p:val>
                                            <p:strVal val="#ppt_h"/>
                                          </p:val>
                                        </p:tav>
                                      </p:tavLst>
                                    </p:anim>
                                    <p:animEffect transition="in" filter="fade">
                                      <p:cBhvr>
                                        <p:cTn id="121" dur="500"/>
                                        <p:tgtEl>
                                          <p:spTgt spid="31"/>
                                        </p:tgtEl>
                                      </p:cBhvr>
                                    </p:animEffect>
                                  </p:childTnLst>
                                </p:cTn>
                              </p:par>
                              <p:par>
                                <p:cTn id="122" presetID="53" presetClass="entr" presetSubtype="16" fill="hold" grpId="0" nodeType="withEffect">
                                  <p:stCondLst>
                                    <p:cond delay="200"/>
                                  </p:stCondLst>
                                  <p:childTnLst>
                                    <p:set>
                                      <p:cBhvr>
                                        <p:cTn id="123" dur="1" fill="hold">
                                          <p:stCondLst>
                                            <p:cond delay="0"/>
                                          </p:stCondLst>
                                        </p:cTn>
                                        <p:tgtEl>
                                          <p:spTgt spid="32"/>
                                        </p:tgtEl>
                                        <p:attrNameLst>
                                          <p:attrName>style.visibility</p:attrName>
                                        </p:attrNameLst>
                                      </p:cBhvr>
                                      <p:to>
                                        <p:strVal val="visible"/>
                                      </p:to>
                                    </p:set>
                                    <p:anim calcmode="lin" valueType="num">
                                      <p:cBhvr>
                                        <p:cTn id="124" dur="500" fill="hold"/>
                                        <p:tgtEl>
                                          <p:spTgt spid="32"/>
                                        </p:tgtEl>
                                        <p:attrNameLst>
                                          <p:attrName>ppt_w</p:attrName>
                                        </p:attrNameLst>
                                      </p:cBhvr>
                                      <p:tavLst>
                                        <p:tav tm="0">
                                          <p:val>
                                            <p:fltVal val="0"/>
                                          </p:val>
                                        </p:tav>
                                        <p:tav tm="100000">
                                          <p:val>
                                            <p:strVal val="#ppt_w"/>
                                          </p:val>
                                        </p:tav>
                                      </p:tavLst>
                                    </p:anim>
                                    <p:anim calcmode="lin" valueType="num">
                                      <p:cBhvr>
                                        <p:cTn id="125" dur="500" fill="hold"/>
                                        <p:tgtEl>
                                          <p:spTgt spid="32"/>
                                        </p:tgtEl>
                                        <p:attrNameLst>
                                          <p:attrName>ppt_h</p:attrName>
                                        </p:attrNameLst>
                                      </p:cBhvr>
                                      <p:tavLst>
                                        <p:tav tm="0">
                                          <p:val>
                                            <p:fltVal val="0"/>
                                          </p:val>
                                        </p:tav>
                                        <p:tav tm="100000">
                                          <p:val>
                                            <p:strVal val="#ppt_h"/>
                                          </p:val>
                                        </p:tav>
                                      </p:tavLst>
                                    </p:anim>
                                    <p:animEffect transition="in" filter="fade">
                                      <p:cBhvr>
                                        <p:cTn id="126" dur="500"/>
                                        <p:tgtEl>
                                          <p:spTgt spid="32"/>
                                        </p:tgtEl>
                                      </p:cBhvr>
                                    </p:animEffect>
                                  </p:childTnLst>
                                </p:cTn>
                              </p:par>
                              <p:par>
                                <p:cTn id="127" presetID="53" presetClass="entr" presetSubtype="16" fill="hold" grpId="0" nodeType="withEffect">
                                  <p:stCondLst>
                                    <p:cond delay="200"/>
                                  </p:stCondLst>
                                  <p:childTnLst>
                                    <p:set>
                                      <p:cBhvr>
                                        <p:cTn id="128" dur="1" fill="hold">
                                          <p:stCondLst>
                                            <p:cond delay="0"/>
                                          </p:stCondLst>
                                        </p:cTn>
                                        <p:tgtEl>
                                          <p:spTgt spid="33"/>
                                        </p:tgtEl>
                                        <p:attrNameLst>
                                          <p:attrName>style.visibility</p:attrName>
                                        </p:attrNameLst>
                                      </p:cBhvr>
                                      <p:to>
                                        <p:strVal val="visible"/>
                                      </p:to>
                                    </p:set>
                                    <p:anim calcmode="lin" valueType="num">
                                      <p:cBhvr>
                                        <p:cTn id="129" dur="500" fill="hold"/>
                                        <p:tgtEl>
                                          <p:spTgt spid="33"/>
                                        </p:tgtEl>
                                        <p:attrNameLst>
                                          <p:attrName>ppt_w</p:attrName>
                                        </p:attrNameLst>
                                      </p:cBhvr>
                                      <p:tavLst>
                                        <p:tav tm="0">
                                          <p:val>
                                            <p:fltVal val="0"/>
                                          </p:val>
                                        </p:tav>
                                        <p:tav tm="100000">
                                          <p:val>
                                            <p:strVal val="#ppt_w"/>
                                          </p:val>
                                        </p:tav>
                                      </p:tavLst>
                                    </p:anim>
                                    <p:anim calcmode="lin" valueType="num">
                                      <p:cBhvr>
                                        <p:cTn id="130" dur="500" fill="hold"/>
                                        <p:tgtEl>
                                          <p:spTgt spid="33"/>
                                        </p:tgtEl>
                                        <p:attrNameLst>
                                          <p:attrName>ppt_h</p:attrName>
                                        </p:attrNameLst>
                                      </p:cBhvr>
                                      <p:tavLst>
                                        <p:tav tm="0">
                                          <p:val>
                                            <p:fltVal val="0"/>
                                          </p:val>
                                        </p:tav>
                                        <p:tav tm="100000">
                                          <p:val>
                                            <p:strVal val="#ppt_h"/>
                                          </p:val>
                                        </p:tav>
                                      </p:tavLst>
                                    </p:anim>
                                    <p:animEffect transition="in" filter="fade">
                                      <p:cBhvr>
                                        <p:cTn id="131" dur="500"/>
                                        <p:tgtEl>
                                          <p:spTgt spid="33"/>
                                        </p:tgtEl>
                                      </p:cBhvr>
                                    </p:animEffect>
                                  </p:childTnLst>
                                </p:cTn>
                              </p:par>
                              <p:par>
                                <p:cTn id="132" presetID="53" presetClass="entr" presetSubtype="16" fill="hold" grpId="0" nodeType="withEffect">
                                  <p:stCondLst>
                                    <p:cond delay="200"/>
                                  </p:stCondLst>
                                  <p:childTnLst>
                                    <p:set>
                                      <p:cBhvr>
                                        <p:cTn id="133" dur="1" fill="hold">
                                          <p:stCondLst>
                                            <p:cond delay="0"/>
                                          </p:stCondLst>
                                        </p:cTn>
                                        <p:tgtEl>
                                          <p:spTgt spid="34"/>
                                        </p:tgtEl>
                                        <p:attrNameLst>
                                          <p:attrName>style.visibility</p:attrName>
                                        </p:attrNameLst>
                                      </p:cBhvr>
                                      <p:to>
                                        <p:strVal val="visible"/>
                                      </p:to>
                                    </p:set>
                                    <p:anim calcmode="lin" valueType="num">
                                      <p:cBhvr>
                                        <p:cTn id="134" dur="500" fill="hold"/>
                                        <p:tgtEl>
                                          <p:spTgt spid="34"/>
                                        </p:tgtEl>
                                        <p:attrNameLst>
                                          <p:attrName>ppt_w</p:attrName>
                                        </p:attrNameLst>
                                      </p:cBhvr>
                                      <p:tavLst>
                                        <p:tav tm="0">
                                          <p:val>
                                            <p:fltVal val="0"/>
                                          </p:val>
                                        </p:tav>
                                        <p:tav tm="100000">
                                          <p:val>
                                            <p:strVal val="#ppt_w"/>
                                          </p:val>
                                        </p:tav>
                                      </p:tavLst>
                                    </p:anim>
                                    <p:anim calcmode="lin" valueType="num">
                                      <p:cBhvr>
                                        <p:cTn id="135" dur="500" fill="hold"/>
                                        <p:tgtEl>
                                          <p:spTgt spid="34"/>
                                        </p:tgtEl>
                                        <p:attrNameLst>
                                          <p:attrName>ppt_h</p:attrName>
                                        </p:attrNameLst>
                                      </p:cBhvr>
                                      <p:tavLst>
                                        <p:tav tm="0">
                                          <p:val>
                                            <p:fltVal val="0"/>
                                          </p:val>
                                        </p:tav>
                                        <p:tav tm="100000">
                                          <p:val>
                                            <p:strVal val="#ppt_h"/>
                                          </p:val>
                                        </p:tav>
                                      </p:tavLst>
                                    </p:anim>
                                    <p:animEffect transition="in" filter="fade">
                                      <p:cBhvr>
                                        <p:cTn id="136" dur="500"/>
                                        <p:tgtEl>
                                          <p:spTgt spid="34"/>
                                        </p:tgtEl>
                                      </p:cBhvr>
                                    </p:animEffect>
                                  </p:childTnLst>
                                </p:cTn>
                              </p:par>
                              <p:par>
                                <p:cTn id="137" presetID="53" presetClass="entr" presetSubtype="16" fill="hold" grpId="0" nodeType="withEffect">
                                  <p:stCondLst>
                                    <p:cond delay="200"/>
                                  </p:stCondLst>
                                  <p:childTnLst>
                                    <p:set>
                                      <p:cBhvr>
                                        <p:cTn id="138" dur="1" fill="hold">
                                          <p:stCondLst>
                                            <p:cond delay="0"/>
                                          </p:stCondLst>
                                        </p:cTn>
                                        <p:tgtEl>
                                          <p:spTgt spid="35"/>
                                        </p:tgtEl>
                                        <p:attrNameLst>
                                          <p:attrName>style.visibility</p:attrName>
                                        </p:attrNameLst>
                                      </p:cBhvr>
                                      <p:to>
                                        <p:strVal val="visible"/>
                                      </p:to>
                                    </p:set>
                                    <p:anim calcmode="lin" valueType="num">
                                      <p:cBhvr>
                                        <p:cTn id="139" dur="500" fill="hold"/>
                                        <p:tgtEl>
                                          <p:spTgt spid="35"/>
                                        </p:tgtEl>
                                        <p:attrNameLst>
                                          <p:attrName>ppt_w</p:attrName>
                                        </p:attrNameLst>
                                      </p:cBhvr>
                                      <p:tavLst>
                                        <p:tav tm="0">
                                          <p:val>
                                            <p:fltVal val="0"/>
                                          </p:val>
                                        </p:tav>
                                        <p:tav tm="100000">
                                          <p:val>
                                            <p:strVal val="#ppt_w"/>
                                          </p:val>
                                        </p:tav>
                                      </p:tavLst>
                                    </p:anim>
                                    <p:anim calcmode="lin" valueType="num">
                                      <p:cBhvr>
                                        <p:cTn id="140" dur="500" fill="hold"/>
                                        <p:tgtEl>
                                          <p:spTgt spid="35"/>
                                        </p:tgtEl>
                                        <p:attrNameLst>
                                          <p:attrName>ppt_h</p:attrName>
                                        </p:attrNameLst>
                                      </p:cBhvr>
                                      <p:tavLst>
                                        <p:tav tm="0">
                                          <p:val>
                                            <p:fltVal val="0"/>
                                          </p:val>
                                        </p:tav>
                                        <p:tav tm="100000">
                                          <p:val>
                                            <p:strVal val="#ppt_h"/>
                                          </p:val>
                                        </p:tav>
                                      </p:tavLst>
                                    </p:anim>
                                    <p:animEffect transition="in" filter="fade">
                                      <p:cBhvr>
                                        <p:cTn id="1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13" grpId="0"/>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53" presetClass="entr" presetSubtype="16"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animBg="1"/>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31" grpId="0" animBg="1"/>
      <p:bldP spid="32" grpId="0" animBg="1"/>
      <p:bldP spid="33" grpId="0" animBg="1"/>
      <p:bldP spid="34" grpId="0" animBg="1"/>
      <p:bldP spid="35"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obile Slide 2">
    <p:spTree>
      <p:nvGrpSpPr>
        <p:cNvPr id="1" name=""/>
        <p:cNvGrpSpPr/>
        <p:nvPr/>
      </p:nvGrpSpPr>
      <p:grpSpPr>
        <a:xfrm>
          <a:off x="0" y="0"/>
          <a:ext cx="0" cy="0"/>
          <a:chOff x="0" y="0"/>
          <a:chExt cx="0" cy="0"/>
        </a:xfrm>
      </p:grpSpPr>
      <p:sp>
        <p:nvSpPr>
          <p:cNvPr id="28" name="Rectangle 27"/>
          <p:cNvSpPr/>
          <p:nvPr/>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9" name="Rectangle 28"/>
          <p:cNvSpPr/>
          <p:nvPr/>
        </p:nvSpPr>
        <p:spPr>
          <a:xfrm>
            <a:off x="1" y="8444088"/>
            <a:ext cx="24387175" cy="52719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34" name="Rounded Rectangle 33"/>
          <p:cNvSpPr/>
          <p:nvPr/>
        </p:nvSpPr>
        <p:spPr>
          <a:xfrm>
            <a:off x="9554132" y="312779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9658446"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p:nvSpPr>
        <p:spPr>
          <a:xfrm>
            <a:off x="13899229" y="31277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4003543"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p:nvSpPr>
        <p:spPr>
          <a:xfrm>
            <a:off x="18244565" y="312779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18348878"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9" hasCustomPrompt="1"/>
          </p:nvPr>
        </p:nvSpPr>
        <p:spPr>
          <a:xfrm>
            <a:off x="8244459"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7" name="Text Placeholder 2"/>
          <p:cNvSpPr>
            <a:spLocks noGrp="1"/>
          </p:cNvSpPr>
          <p:nvPr>
            <p:ph type="body" sz="quarter" idx="30" hasCustomPrompt="1"/>
          </p:nvPr>
        </p:nvSpPr>
        <p:spPr>
          <a:xfrm>
            <a:off x="8244458"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48" name="Text Placeholder 7"/>
          <p:cNvSpPr>
            <a:spLocks noGrp="1"/>
          </p:cNvSpPr>
          <p:nvPr>
            <p:ph type="body" sz="quarter" idx="31" hasCustomPrompt="1"/>
          </p:nvPr>
        </p:nvSpPr>
        <p:spPr>
          <a:xfrm>
            <a:off x="12658133"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9" name="Text Placeholder 2"/>
          <p:cNvSpPr>
            <a:spLocks noGrp="1"/>
          </p:cNvSpPr>
          <p:nvPr>
            <p:ph type="body" sz="quarter" idx="32" hasCustomPrompt="1"/>
          </p:nvPr>
        </p:nvSpPr>
        <p:spPr>
          <a:xfrm>
            <a:off x="12658132"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50" name="Text Placeholder 7"/>
          <p:cNvSpPr>
            <a:spLocks noGrp="1"/>
          </p:cNvSpPr>
          <p:nvPr>
            <p:ph type="body" sz="quarter" idx="33" hasCustomPrompt="1"/>
          </p:nvPr>
        </p:nvSpPr>
        <p:spPr>
          <a:xfrm>
            <a:off x="17028640"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51" name="Text Placeholder 2"/>
          <p:cNvSpPr>
            <a:spLocks noGrp="1"/>
          </p:cNvSpPr>
          <p:nvPr>
            <p:ph type="body" sz="quarter" idx="34" hasCustomPrompt="1"/>
          </p:nvPr>
        </p:nvSpPr>
        <p:spPr>
          <a:xfrm>
            <a:off x="17028639"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24" name="Rectangle 23">
            <a:extLst>
              <a:ext uri="{FF2B5EF4-FFF2-40B4-BE49-F238E27FC236}">
                <a16:creationId xmlns:a16="http://schemas.microsoft.com/office/drawing/2014/main" id="{D905F3DA-1B89-714B-8AA7-13285D49903E}"/>
              </a:ext>
            </a:extLst>
          </p:cNvPr>
          <p:cNvSpPr/>
          <p:nvPr userDrawn="1"/>
        </p:nvSpPr>
        <p:spPr>
          <a:xfrm>
            <a:off x="1" y="-4"/>
            <a:ext cx="24387175" cy="8444092"/>
          </a:xfrm>
          <a:prstGeom prst="rect">
            <a:avLst/>
          </a:prstGeom>
          <a:solidFill>
            <a:srgbClr val="232A3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5" name="Rounded Rectangle 24">
            <a:extLst>
              <a:ext uri="{FF2B5EF4-FFF2-40B4-BE49-F238E27FC236}">
                <a16:creationId xmlns:a16="http://schemas.microsoft.com/office/drawing/2014/main" id="{0F2DB0E4-8B87-3C45-874A-1D2F096B7425}"/>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6" name="image2.png">
            <a:extLst>
              <a:ext uri="{FF2B5EF4-FFF2-40B4-BE49-F238E27FC236}">
                <a16:creationId xmlns:a16="http://schemas.microsoft.com/office/drawing/2014/main" id="{DE1A923F-9044-BD45-88CF-A7317514B4FB}"/>
              </a:ext>
            </a:extLst>
          </p:cNvPr>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27" name="Rectangle 26">
            <a:extLst>
              <a:ext uri="{FF2B5EF4-FFF2-40B4-BE49-F238E27FC236}">
                <a16:creationId xmlns:a16="http://schemas.microsoft.com/office/drawing/2014/main" id="{9C9A1B2C-38EA-D344-8C62-FAC40865E4CE}"/>
              </a:ext>
            </a:extLst>
          </p:cNvPr>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lumMod val="95000"/>
                </a:schemeClr>
              </a:solidFill>
            </a:endParaRPr>
          </a:p>
        </p:txBody>
      </p:sp>
      <p:sp>
        <p:nvSpPr>
          <p:cNvPr id="32" name="Rounded Rectangle 31">
            <a:extLst>
              <a:ext uri="{FF2B5EF4-FFF2-40B4-BE49-F238E27FC236}">
                <a16:creationId xmlns:a16="http://schemas.microsoft.com/office/drawing/2014/main" id="{2F526C9D-FA9C-164C-9963-BA8D13747E12}"/>
              </a:ext>
            </a:extLst>
          </p:cNvPr>
          <p:cNvSpPr/>
          <p:nvPr userDrawn="1"/>
        </p:nvSpPr>
        <p:spPr>
          <a:xfrm>
            <a:off x="9554132" y="312779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Rounded Rectangle 35">
            <a:extLst>
              <a:ext uri="{FF2B5EF4-FFF2-40B4-BE49-F238E27FC236}">
                <a16:creationId xmlns:a16="http://schemas.microsoft.com/office/drawing/2014/main" id="{CBA880FB-EFF7-CD4E-8E99-E5291F0CAB14}"/>
              </a:ext>
            </a:extLst>
          </p:cNvPr>
          <p:cNvSpPr/>
          <p:nvPr userDrawn="1"/>
        </p:nvSpPr>
        <p:spPr>
          <a:xfrm>
            <a:off x="13899229" y="31277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Rounded Rectangle 36">
            <a:extLst>
              <a:ext uri="{FF2B5EF4-FFF2-40B4-BE49-F238E27FC236}">
                <a16:creationId xmlns:a16="http://schemas.microsoft.com/office/drawing/2014/main" id="{944FF85F-5561-3D48-B233-6846282B3AA4}"/>
              </a:ext>
            </a:extLst>
          </p:cNvPr>
          <p:cNvSpPr/>
          <p:nvPr userDrawn="1"/>
        </p:nvSpPr>
        <p:spPr>
          <a:xfrm>
            <a:off x="18244565" y="312779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1642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35">
                                            <p:txEl>
                                              <p:pRg st="0" end="0"/>
                                            </p:txEl>
                                          </p:spTgt>
                                        </p:tgtEl>
                                        <p:attrNameLst>
                                          <p:attrName>style.visibility</p:attrName>
                                        </p:attrNameLst>
                                      </p:cBhvr>
                                      <p:to>
                                        <p:strVal val="visible"/>
                                      </p:to>
                                    </p:set>
                                    <p:anim calcmode="lin" valueType="num">
                                      <p:cBhvr>
                                        <p:cTn id="54"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35">
                                            <p:txEl>
                                              <p:pRg st="0" end="0"/>
                                            </p:txEl>
                                          </p:spTgt>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9">
                                            <p:txEl>
                                              <p:pRg st="0" end="0"/>
                                            </p:txEl>
                                          </p:spTgt>
                                        </p:tgtEl>
                                        <p:attrNameLst>
                                          <p:attrName>style.visibility</p:attrName>
                                        </p:attrNameLst>
                                      </p:cBhvr>
                                      <p:to>
                                        <p:strVal val="visible"/>
                                      </p:to>
                                    </p:set>
                                    <p:anim calcmode="lin" valueType="num">
                                      <p:cBhvr>
                                        <p:cTn id="6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9">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Effect transition="in" filter="fade">
                                      <p:cBhvr>
                                        <p:cTn id="71" dur="500"/>
                                        <p:tgtEl>
                                          <p:spTgt spid="4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43">
                                            <p:txEl>
                                              <p:pRg st="0" end="0"/>
                                            </p:txEl>
                                          </p:spTgt>
                                        </p:tgtEl>
                                        <p:attrNameLst>
                                          <p:attrName>style.visibility</p:attrName>
                                        </p:attrNameLst>
                                      </p:cBhvr>
                                      <p:to>
                                        <p:strVal val="visible"/>
                                      </p:to>
                                    </p:set>
                                    <p:anim calcmode="lin" valueType="num">
                                      <p:cBhvr>
                                        <p:cTn id="74"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43">
                                            <p:txEl>
                                              <p:pRg st="0" end="0"/>
                                            </p:txEl>
                                          </p:spTgt>
                                        </p:tgtEl>
                                      </p:cBhvr>
                                    </p:animEffect>
                                  </p:childTnLst>
                                </p:cTn>
                              </p:par>
                              <p:par>
                                <p:cTn id="77" presetID="42" presetClass="entr" presetSubtype="0" fill="hold" grpId="0" nodeType="withEffect">
                                  <p:stCondLst>
                                    <p:cond delay="200"/>
                                  </p:stCondLst>
                                  <p:childTnLst>
                                    <p:set>
                                      <p:cBhvr>
                                        <p:cTn id="78" dur="1" fill="hold">
                                          <p:stCondLst>
                                            <p:cond delay="0"/>
                                          </p:stCondLst>
                                        </p:cTn>
                                        <p:tgtEl>
                                          <p:spTgt spid="46">
                                            <p:txEl>
                                              <p:pRg st="0" end="0"/>
                                            </p:txEl>
                                          </p:spTgt>
                                        </p:tgtEl>
                                        <p:attrNameLst>
                                          <p:attrName>style.visibility</p:attrName>
                                        </p:attrNameLst>
                                      </p:cBhvr>
                                      <p:to>
                                        <p:strVal val="visible"/>
                                      </p:to>
                                    </p:set>
                                    <p:animEffect transition="in" filter="fade">
                                      <p:cBhvr>
                                        <p:cTn id="79" dur="400"/>
                                        <p:tgtEl>
                                          <p:spTgt spid="46">
                                            <p:txEl>
                                              <p:pRg st="0" end="0"/>
                                            </p:txEl>
                                          </p:spTgt>
                                        </p:tgtEl>
                                      </p:cBhvr>
                                    </p:animEffect>
                                    <p:anim calcmode="lin" valueType="num">
                                      <p:cBhvr>
                                        <p:cTn id="80"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81" dur="400" fill="hold"/>
                                        <p:tgtEl>
                                          <p:spTgt spid="46">
                                            <p:txEl>
                                              <p:pRg st="0" end="0"/>
                                            </p:txEl>
                                          </p:spTgt>
                                        </p:tgtEl>
                                        <p:attrNameLst>
                                          <p:attrName>ppt_y</p:attrName>
                                        </p:attrNameLst>
                                      </p:cBhvr>
                                      <p:tavLst>
                                        <p:tav tm="0">
                                          <p:val>
                                            <p:strVal val="#ppt_y+.1"/>
                                          </p:val>
                                        </p:tav>
                                        <p:tav tm="100000">
                                          <p:val>
                                            <p:strVal val="#ppt_y"/>
                                          </p:val>
                                        </p:tav>
                                      </p:tavLst>
                                    </p:anim>
                                  </p:childTnLst>
                                </p:cTn>
                              </p:par>
                              <p:par>
                                <p:cTn id="82" presetID="10" presetClass="entr" presetSubtype="0" fill="hold" grpId="0" nodeType="withEffect">
                                  <p:stCondLst>
                                    <p:cond delay="800"/>
                                  </p:stCondLst>
                                  <p:childTnLst>
                                    <p:set>
                                      <p:cBhvr>
                                        <p:cTn id="83" dur="1" fill="hold">
                                          <p:stCondLst>
                                            <p:cond delay="0"/>
                                          </p:stCondLst>
                                        </p:cTn>
                                        <p:tgtEl>
                                          <p:spTgt spid="47">
                                            <p:txEl>
                                              <p:pRg st="0" end="0"/>
                                            </p:txEl>
                                          </p:spTgt>
                                        </p:tgtEl>
                                        <p:attrNameLst>
                                          <p:attrName>style.visibility</p:attrName>
                                        </p:attrNameLst>
                                      </p:cBhvr>
                                      <p:to>
                                        <p:strVal val="visible"/>
                                      </p:to>
                                    </p:set>
                                    <p:animEffect transition="in" filter="fade">
                                      <p:cBhvr>
                                        <p:cTn id="84" dur="500"/>
                                        <p:tgtEl>
                                          <p:spTgt spid="47">
                                            <p:txEl>
                                              <p:pRg st="0" end="0"/>
                                            </p:txEl>
                                          </p:spTgt>
                                        </p:tgtEl>
                                      </p:cBhvr>
                                    </p:animEffect>
                                  </p:childTnLst>
                                </p:cTn>
                              </p:par>
                              <p:par>
                                <p:cTn id="85" presetID="42" presetClass="entr" presetSubtype="0" fill="hold" grpId="0" nodeType="withEffect">
                                  <p:stCondLst>
                                    <p:cond delay="200"/>
                                  </p:stCondLst>
                                  <p:childTnLst>
                                    <p:set>
                                      <p:cBhvr>
                                        <p:cTn id="86" dur="1" fill="hold">
                                          <p:stCondLst>
                                            <p:cond delay="0"/>
                                          </p:stCondLst>
                                        </p:cTn>
                                        <p:tgtEl>
                                          <p:spTgt spid="48">
                                            <p:txEl>
                                              <p:pRg st="0" end="0"/>
                                            </p:txEl>
                                          </p:spTgt>
                                        </p:tgtEl>
                                        <p:attrNameLst>
                                          <p:attrName>style.visibility</p:attrName>
                                        </p:attrNameLst>
                                      </p:cBhvr>
                                      <p:to>
                                        <p:strVal val="visible"/>
                                      </p:to>
                                    </p:set>
                                    <p:animEffect transition="in" filter="fade">
                                      <p:cBhvr>
                                        <p:cTn id="87" dur="400"/>
                                        <p:tgtEl>
                                          <p:spTgt spid="48">
                                            <p:txEl>
                                              <p:pRg st="0" end="0"/>
                                            </p:txEl>
                                          </p:spTgt>
                                        </p:tgtEl>
                                      </p:cBhvr>
                                    </p:animEffect>
                                    <p:anim calcmode="lin" valueType="num">
                                      <p:cBhvr>
                                        <p:cTn id="88"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8">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49">
                                            <p:txEl>
                                              <p:pRg st="0" end="0"/>
                                            </p:txEl>
                                          </p:spTgt>
                                        </p:tgtEl>
                                        <p:attrNameLst>
                                          <p:attrName>style.visibility</p:attrName>
                                        </p:attrNameLst>
                                      </p:cBhvr>
                                      <p:to>
                                        <p:strVal val="visible"/>
                                      </p:to>
                                    </p:set>
                                    <p:animEffect transition="in" filter="fade">
                                      <p:cBhvr>
                                        <p:cTn id="92" dur="500"/>
                                        <p:tgtEl>
                                          <p:spTgt spid="49">
                                            <p:txEl>
                                              <p:pRg st="0" end="0"/>
                                            </p:txEl>
                                          </p:spTgt>
                                        </p:tgtEl>
                                      </p:cBhvr>
                                    </p:animEffect>
                                  </p:childTnLst>
                                </p:cTn>
                              </p:par>
                              <p:par>
                                <p:cTn id="93" presetID="42" presetClass="entr" presetSubtype="0" fill="hold" grpId="0" nodeType="withEffect">
                                  <p:stCondLst>
                                    <p:cond delay="200"/>
                                  </p:stCondLst>
                                  <p:childTnLst>
                                    <p:set>
                                      <p:cBhvr>
                                        <p:cTn id="94" dur="1" fill="hold">
                                          <p:stCondLst>
                                            <p:cond delay="0"/>
                                          </p:stCondLst>
                                        </p:cTn>
                                        <p:tgtEl>
                                          <p:spTgt spid="50">
                                            <p:txEl>
                                              <p:pRg st="0" end="0"/>
                                            </p:txEl>
                                          </p:spTgt>
                                        </p:tgtEl>
                                        <p:attrNameLst>
                                          <p:attrName>style.visibility</p:attrName>
                                        </p:attrNameLst>
                                      </p:cBhvr>
                                      <p:to>
                                        <p:strVal val="visible"/>
                                      </p:to>
                                    </p:set>
                                    <p:animEffect transition="in" filter="fade">
                                      <p:cBhvr>
                                        <p:cTn id="95" dur="400"/>
                                        <p:tgtEl>
                                          <p:spTgt spid="50">
                                            <p:txEl>
                                              <p:pRg st="0" end="0"/>
                                            </p:txEl>
                                          </p:spTgt>
                                        </p:tgtEl>
                                      </p:cBhvr>
                                    </p:animEffect>
                                    <p:anim calcmode="lin" valueType="num">
                                      <p:cBhvr>
                                        <p:cTn id="96"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0">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51">
                                            <p:txEl>
                                              <p:pRg st="0" end="0"/>
                                            </p:txEl>
                                          </p:spTgt>
                                        </p:tgtEl>
                                        <p:attrNameLst>
                                          <p:attrName>style.visibility</p:attrName>
                                        </p:attrNameLst>
                                      </p:cBhvr>
                                      <p:to>
                                        <p:strVal val="visible"/>
                                      </p:to>
                                    </p:set>
                                    <p:animEffect transition="in" filter="fade">
                                      <p:cBhvr>
                                        <p:cTn id="100" dur="500"/>
                                        <p:tgtEl>
                                          <p:spTgt spid="51">
                                            <p:txEl>
                                              <p:pRg st="0" end="0"/>
                                            </p:txEl>
                                          </p:spTgt>
                                        </p:tgtEl>
                                      </p:cBhvr>
                                    </p:animEffect>
                                  </p:childTnLst>
                                </p:cTn>
                              </p:par>
                            </p:childTnLst>
                          </p:cTn>
                        </p:par>
                        <p:par>
                          <p:cTn id="101" fill="hold">
                            <p:stCondLst>
                              <p:cond delay="2500"/>
                            </p:stCondLst>
                            <p:childTnLst>
                              <p:par>
                                <p:cTn id="102" presetID="2" presetClass="entr" presetSubtype="8"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 calcmode="lin" valueType="num">
                                      <p:cBhvr additive="base">
                                        <p:cTn id="104" dur="200" fill="hold"/>
                                        <p:tgtEl>
                                          <p:spTgt spid="25"/>
                                        </p:tgtEl>
                                        <p:attrNameLst>
                                          <p:attrName>ppt_x</p:attrName>
                                        </p:attrNameLst>
                                      </p:cBhvr>
                                      <p:tavLst>
                                        <p:tav tm="0">
                                          <p:val>
                                            <p:strVal val="0-#ppt_w/2"/>
                                          </p:val>
                                        </p:tav>
                                        <p:tav tm="100000">
                                          <p:val>
                                            <p:strVal val="#ppt_x"/>
                                          </p:val>
                                        </p:tav>
                                      </p:tavLst>
                                    </p:anim>
                                    <p:anim calcmode="lin" valueType="num">
                                      <p:cBhvr additive="base">
                                        <p:cTn id="105" dur="200" fill="hold"/>
                                        <p:tgtEl>
                                          <p:spTgt spid="25"/>
                                        </p:tgtEl>
                                        <p:attrNameLst>
                                          <p:attrName>ppt_y</p:attrName>
                                        </p:attrNameLst>
                                      </p:cBhvr>
                                      <p:tavLst>
                                        <p:tav tm="0">
                                          <p:val>
                                            <p:strVal val="#ppt_y"/>
                                          </p:val>
                                        </p:tav>
                                        <p:tav tm="100000">
                                          <p:val>
                                            <p:strVal val="#ppt_y"/>
                                          </p:val>
                                        </p:tav>
                                      </p:tavLst>
                                    </p:anim>
                                  </p:childTnLst>
                                </p:cTn>
                              </p:par>
                            </p:childTnLst>
                          </p:cTn>
                        </p:par>
                        <p:par>
                          <p:cTn id="106" fill="hold">
                            <p:stCondLst>
                              <p:cond delay="2700"/>
                            </p:stCondLst>
                            <p:childTnLst>
                              <p:par>
                                <p:cTn id="107" presetID="2" presetClass="entr" presetSubtype="4" fill="hold" nodeType="afterEffect">
                                  <p:stCondLst>
                                    <p:cond delay="0"/>
                                  </p:stCondLst>
                                  <p:childTnLst>
                                    <p:set>
                                      <p:cBhvr>
                                        <p:cTn id="108" dur="1" fill="hold">
                                          <p:stCondLst>
                                            <p:cond delay="0"/>
                                          </p:stCondLst>
                                        </p:cTn>
                                        <p:tgtEl>
                                          <p:spTgt spid="26"/>
                                        </p:tgtEl>
                                        <p:attrNameLst>
                                          <p:attrName>style.visibility</p:attrName>
                                        </p:attrNameLst>
                                      </p:cBhvr>
                                      <p:to>
                                        <p:strVal val="visible"/>
                                      </p:to>
                                    </p:set>
                                    <p:anim calcmode="lin" valueType="num">
                                      <p:cBhvr additive="base">
                                        <p:cTn id="109" dur="500" fill="hold"/>
                                        <p:tgtEl>
                                          <p:spTgt spid="26"/>
                                        </p:tgtEl>
                                        <p:attrNameLst>
                                          <p:attrName>ppt_x</p:attrName>
                                        </p:attrNameLst>
                                      </p:cBhvr>
                                      <p:tavLst>
                                        <p:tav tm="0">
                                          <p:val>
                                            <p:strVal val="#ppt_x"/>
                                          </p:val>
                                        </p:tav>
                                        <p:tav tm="100000">
                                          <p:val>
                                            <p:strVal val="#ppt_x"/>
                                          </p:val>
                                        </p:tav>
                                      </p:tavLst>
                                    </p:anim>
                                    <p:anim calcmode="lin" valueType="num">
                                      <p:cBhvr additive="base">
                                        <p:cTn id="110" dur="500" fill="hold"/>
                                        <p:tgtEl>
                                          <p:spTgt spid="26"/>
                                        </p:tgtEl>
                                        <p:attrNameLst>
                                          <p:attrName>ppt_y</p:attrName>
                                        </p:attrNameLst>
                                      </p:cBhvr>
                                      <p:tavLst>
                                        <p:tav tm="0">
                                          <p:val>
                                            <p:strVal val="1+#ppt_h/2"/>
                                          </p:val>
                                        </p:tav>
                                        <p:tav tm="100000">
                                          <p:val>
                                            <p:strVal val="#ppt_y"/>
                                          </p:val>
                                        </p:tav>
                                      </p:tavLst>
                                    </p:anim>
                                  </p:childTnLst>
                                </p:cTn>
                              </p:par>
                              <p:par>
                                <p:cTn id="111" presetID="10" presetClass="entr" presetSubtype="0" fill="hold" grpId="0" nodeType="withEffect">
                                  <p:stCondLst>
                                    <p:cond delay="80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500"/>
                                        <p:tgtEl>
                                          <p:spTgt spid="24"/>
                                        </p:tgtEl>
                                      </p:cBhvr>
                                    </p:animEffect>
                                  </p:childTnLst>
                                </p:cTn>
                              </p:par>
                              <p:par>
                                <p:cTn id="114" presetID="10" presetClass="entr" presetSubtype="0" fill="hold" grpId="0" nodeType="withEffect">
                                  <p:stCondLst>
                                    <p:cond delay="80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par>
                                <p:cTn id="117" presetID="53" presetClass="entr" presetSubtype="16" fill="hold" grpId="0" nodeType="withEffect">
                                  <p:stCondLst>
                                    <p:cond delay="2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500" fill="hold"/>
                                        <p:tgtEl>
                                          <p:spTgt spid="32"/>
                                        </p:tgtEl>
                                        <p:attrNameLst>
                                          <p:attrName>ppt_w</p:attrName>
                                        </p:attrNameLst>
                                      </p:cBhvr>
                                      <p:tavLst>
                                        <p:tav tm="0">
                                          <p:val>
                                            <p:fltVal val="0"/>
                                          </p:val>
                                        </p:tav>
                                        <p:tav tm="100000">
                                          <p:val>
                                            <p:strVal val="#ppt_w"/>
                                          </p:val>
                                        </p:tav>
                                      </p:tavLst>
                                    </p:anim>
                                    <p:anim calcmode="lin" valueType="num">
                                      <p:cBhvr>
                                        <p:cTn id="120" dur="500" fill="hold"/>
                                        <p:tgtEl>
                                          <p:spTgt spid="32"/>
                                        </p:tgtEl>
                                        <p:attrNameLst>
                                          <p:attrName>ppt_h</p:attrName>
                                        </p:attrNameLst>
                                      </p:cBhvr>
                                      <p:tavLst>
                                        <p:tav tm="0">
                                          <p:val>
                                            <p:fltVal val="0"/>
                                          </p:val>
                                        </p:tav>
                                        <p:tav tm="100000">
                                          <p:val>
                                            <p:strVal val="#ppt_h"/>
                                          </p:val>
                                        </p:tav>
                                      </p:tavLst>
                                    </p:anim>
                                    <p:animEffect transition="in" filter="fade">
                                      <p:cBhvr>
                                        <p:cTn id="121" dur="500"/>
                                        <p:tgtEl>
                                          <p:spTgt spid="32"/>
                                        </p:tgtEl>
                                      </p:cBhvr>
                                    </p:animEffect>
                                  </p:childTnLst>
                                </p:cTn>
                              </p:par>
                              <p:par>
                                <p:cTn id="122" presetID="53" presetClass="entr" presetSubtype="16" fill="hold" grpId="0" nodeType="withEffect">
                                  <p:stCondLst>
                                    <p:cond delay="200"/>
                                  </p:stCondLst>
                                  <p:childTnLst>
                                    <p:set>
                                      <p:cBhvr>
                                        <p:cTn id="123" dur="1" fill="hold">
                                          <p:stCondLst>
                                            <p:cond delay="0"/>
                                          </p:stCondLst>
                                        </p:cTn>
                                        <p:tgtEl>
                                          <p:spTgt spid="36"/>
                                        </p:tgtEl>
                                        <p:attrNameLst>
                                          <p:attrName>style.visibility</p:attrName>
                                        </p:attrNameLst>
                                      </p:cBhvr>
                                      <p:to>
                                        <p:strVal val="visible"/>
                                      </p:to>
                                    </p:set>
                                    <p:anim calcmode="lin" valueType="num">
                                      <p:cBhvr>
                                        <p:cTn id="124" dur="500" fill="hold"/>
                                        <p:tgtEl>
                                          <p:spTgt spid="36"/>
                                        </p:tgtEl>
                                        <p:attrNameLst>
                                          <p:attrName>ppt_w</p:attrName>
                                        </p:attrNameLst>
                                      </p:cBhvr>
                                      <p:tavLst>
                                        <p:tav tm="0">
                                          <p:val>
                                            <p:fltVal val="0"/>
                                          </p:val>
                                        </p:tav>
                                        <p:tav tm="100000">
                                          <p:val>
                                            <p:strVal val="#ppt_w"/>
                                          </p:val>
                                        </p:tav>
                                      </p:tavLst>
                                    </p:anim>
                                    <p:anim calcmode="lin" valueType="num">
                                      <p:cBhvr>
                                        <p:cTn id="125" dur="500" fill="hold"/>
                                        <p:tgtEl>
                                          <p:spTgt spid="36"/>
                                        </p:tgtEl>
                                        <p:attrNameLst>
                                          <p:attrName>ppt_h</p:attrName>
                                        </p:attrNameLst>
                                      </p:cBhvr>
                                      <p:tavLst>
                                        <p:tav tm="0">
                                          <p:val>
                                            <p:fltVal val="0"/>
                                          </p:val>
                                        </p:tav>
                                        <p:tav tm="100000">
                                          <p:val>
                                            <p:strVal val="#ppt_h"/>
                                          </p:val>
                                        </p:tav>
                                      </p:tavLst>
                                    </p:anim>
                                    <p:animEffect transition="in" filter="fade">
                                      <p:cBhvr>
                                        <p:cTn id="126" dur="500"/>
                                        <p:tgtEl>
                                          <p:spTgt spid="36"/>
                                        </p:tgtEl>
                                      </p:cBhvr>
                                    </p:animEffect>
                                  </p:childTnLst>
                                </p:cTn>
                              </p:par>
                              <p:par>
                                <p:cTn id="127" presetID="53" presetClass="entr" presetSubtype="16" fill="hold" grpId="0" nodeType="withEffect">
                                  <p:stCondLst>
                                    <p:cond delay="20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ppt_w</p:attrName>
                                        </p:attrNameLst>
                                      </p:cBhvr>
                                      <p:tavLst>
                                        <p:tav tm="0">
                                          <p:val>
                                            <p:fltVal val="0"/>
                                          </p:val>
                                        </p:tav>
                                        <p:tav tm="100000">
                                          <p:val>
                                            <p:strVal val="#ppt_w"/>
                                          </p:val>
                                        </p:tav>
                                      </p:tavLst>
                                    </p:anim>
                                    <p:anim calcmode="lin" valueType="num">
                                      <p:cBhvr>
                                        <p:cTn id="130" dur="500" fill="hold"/>
                                        <p:tgtEl>
                                          <p:spTgt spid="37"/>
                                        </p:tgtEl>
                                        <p:attrNameLst>
                                          <p:attrName>ppt_h</p:attrName>
                                        </p:attrNameLst>
                                      </p:cBhvr>
                                      <p:tavLst>
                                        <p:tav tm="0">
                                          <p:val>
                                            <p:fltVal val="0"/>
                                          </p:val>
                                        </p:tav>
                                        <p:tav tm="100000">
                                          <p:val>
                                            <p:strVal val="#ppt_h"/>
                                          </p:val>
                                        </p:tav>
                                      </p:tavLst>
                                    </p:anim>
                                    <p:animEffect transition="in" filter="fade">
                                      <p:cBhvr>
                                        <p:cTn id="13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24" grpId="0" animBg="1"/>
      <p:bldP spid="25" grpId="0" animBg="1"/>
      <p:bldP spid="27" grpId="0" animBg="1"/>
      <p:bldP spid="32" grpId="0" animBg="1"/>
      <p:bldP spid="36" grpId="0" animBg="1"/>
      <p:bldP spid="3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obile Slide 3">
    <p:spTree>
      <p:nvGrpSpPr>
        <p:cNvPr id="1" name=""/>
        <p:cNvGrpSpPr/>
        <p:nvPr/>
      </p:nvGrpSpPr>
      <p:grpSpPr>
        <a:xfrm>
          <a:off x="0" y="0"/>
          <a:ext cx="0" cy="0"/>
          <a:chOff x="0" y="0"/>
          <a:chExt cx="0" cy="0"/>
        </a:xfrm>
      </p:grpSpPr>
      <p:sp>
        <p:nvSpPr>
          <p:cNvPr id="28" name="Rectangle 27"/>
          <p:cNvSpPr/>
          <p:nvPr/>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9" name="Rectangle 28"/>
          <p:cNvSpPr/>
          <p:nvPr/>
        </p:nvSpPr>
        <p:spPr>
          <a:xfrm>
            <a:off x="1" y="8444088"/>
            <a:ext cx="24387175" cy="52719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3" name="Rectangle 12">
            <a:extLst>
              <a:ext uri="{FF2B5EF4-FFF2-40B4-BE49-F238E27FC236}">
                <a16:creationId xmlns:a16="http://schemas.microsoft.com/office/drawing/2014/main" id="{4742224B-A587-B04B-8A8C-62F3288D2177}"/>
              </a:ext>
            </a:extLst>
          </p:cNvPr>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14" name="Rounded Rectangle 13">
            <a:extLst>
              <a:ext uri="{FF2B5EF4-FFF2-40B4-BE49-F238E27FC236}">
                <a16:creationId xmlns:a16="http://schemas.microsoft.com/office/drawing/2014/main" id="{A1457365-5473-B34D-8C39-74CD343CE4B8}"/>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15" name="image2.png">
            <a:extLst>
              <a:ext uri="{FF2B5EF4-FFF2-40B4-BE49-F238E27FC236}">
                <a16:creationId xmlns:a16="http://schemas.microsoft.com/office/drawing/2014/main" id="{2903E6EF-A280-644D-9F4D-C4F77F94B654}"/>
              </a:ext>
            </a:extLst>
          </p:cNvPr>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6" name="Rectangle 15">
            <a:extLst>
              <a:ext uri="{FF2B5EF4-FFF2-40B4-BE49-F238E27FC236}">
                <a16:creationId xmlns:a16="http://schemas.microsoft.com/office/drawing/2014/main" id="{DC4B01ED-D2E6-DE44-975D-7116F6CD7620}"/>
              </a:ext>
            </a:extLst>
          </p:cNvPr>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Tree>
    <p:extLst>
      <p:ext uri="{BB962C8B-B14F-4D97-AF65-F5344CB8AC3E}">
        <p14:creationId xmlns:p14="http://schemas.microsoft.com/office/powerpoint/2010/main" val="151091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childTnLst>
                          </p:cTn>
                        </p:par>
                        <p:par>
                          <p:cTn id="47" fill="hold">
                            <p:stCondLst>
                              <p:cond delay="2500"/>
                            </p:stCondLst>
                            <p:childTnLst>
                              <p:par>
                                <p:cTn id="48" presetID="2" presetClass="entr" presetSubtype="8"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200" fill="hold"/>
                                        <p:tgtEl>
                                          <p:spTgt spid="14"/>
                                        </p:tgtEl>
                                        <p:attrNameLst>
                                          <p:attrName>ppt_x</p:attrName>
                                        </p:attrNameLst>
                                      </p:cBhvr>
                                      <p:tavLst>
                                        <p:tav tm="0">
                                          <p:val>
                                            <p:strVal val="0-#ppt_w/2"/>
                                          </p:val>
                                        </p:tav>
                                        <p:tav tm="100000">
                                          <p:val>
                                            <p:strVal val="#ppt_x"/>
                                          </p:val>
                                        </p:tav>
                                      </p:tavLst>
                                    </p:anim>
                                    <p:anim calcmode="lin" valueType="num">
                                      <p:cBhvr additive="base">
                                        <p:cTn id="51" dur="200" fill="hold"/>
                                        <p:tgtEl>
                                          <p:spTgt spid="14"/>
                                        </p:tgtEl>
                                        <p:attrNameLst>
                                          <p:attrName>ppt_y</p:attrName>
                                        </p:attrNameLst>
                                      </p:cBhvr>
                                      <p:tavLst>
                                        <p:tav tm="0">
                                          <p:val>
                                            <p:strVal val="#ppt_y"/>
                                          </p:val>
                                        </p:tav>
                                        <p:tav tm="100000">
                                          <p:val>
                                            <p:strVal val="#ppt_y"/>
                                          </p:val>
                                        </p:tav>
                                      </p:tavLst>
                                    </p:anim>
                                  </p:childTnLst>
                                </p:cTn>
                              </p:par>
                            </p:childTnLst>
                          </p:cTn>
                        </p:par>
                        <p:par>
                          <p:cTn id="52" fill="hold">
                            <p:stCondLst>
                              <p:cond delay="2700"/>
                            </p:stCondLst>
                            <p:childTnLst>
                              <p:par>
                                <p:cTn id="53" presetID="2" presetClass="entr" presetSubtype="4"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13" grpId="0" animBg="1"/>
      <p:bldP spid="14" grpId="0" animBg="1"/>
      <p:bldP spid="16"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29"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4" name="Rounded Rectangle 33"/>
          <p:cNvSpPr/>
          <p:nvPr/>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Rounded Rectangle 35"/>
          <p:cNvSpPr/>
          <p:nvPr/>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Rounded Rectangle 39"/>
          <p:cNvSpPr/>
          <p:nvPr/>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1"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grpSp>
        <p:nvGrpSpPr>
          <p:cNvPr id="44" name="Group 43"/>
          <p:cNvGrpSpPr/>
          <p:nvPr/>
        </p:nvGrpSpPr>
        <p:grpSpPr>
          <a:xfrm>
            <a:off x="747028" y="2672113"/>
            <a:ext cx="12313673" cy="9579714"/>
            <a:chOff x="6030887" y="2189513"/>
            <a:chExt cx="12308864" cy="9579713"/>
          </a:xfrm>
        </p:grpSpPr>
        <p:pic>
          <p:nvPicPr>
            <p:cNvPr id="45" name="image4.png"/>
            <p:cNvPicPr/>
            <p:nvPr/>
          </p:nvPicPr>
          <p:blipFill>
            <a:blip r:embed="rId2">
              <a:extLst/>
            </a:blip>
            <a:stretch>
              <a:fillRect/>
            </a:stretch>
          </p:blipFill>
          <p:spPr>
            <a:xfrm>
              <a:off x="6030887" y="2189513"/>
              <a:ext cx="12308864" cy="9579713"/>
            </a:xfrm>
            <a:prstGeom prst="rect">
              <a:avLst/>
            </a:prstGeom>
            <a:ln w="12700" cap="flat">
              <a:noFill/>
              <a:miter lim="400000"/>
            </a:ln>
            <a:effectLst/>
          </p:spPr>
        </p:pic>
        <p:sp>
          <p:nvSpPr>
            <p:cNvPr id="46" name="Shape 3069"/>
            <p:cNvSpPr/>
            <p:nvPr/>
          </p:nvSpPr>
          <p:spPr>
            <a:xfrm>
              <a:off x="8018520" y="3960601"/>
              <a:ext cx="8157924" cy="5052331"/>
            </a:xfrm>
            <a:prstGeom prst="rect">
              <a:avLst/>
            </a:prstGeom>
            <a:solidFill>
              <a:schemeClr val="accent1"/>
            </a:solidFill>
            <a:ln w="12700" cap="flat">
              <a:noFill/>
              <a:miter lim="400000"/>
            </a:ln>
            <a:effectLst/>
          </p:spPr>
          <p:txBody>
            <a:bodyPr wrap="square" lIns="45719" tIns="45719" rIns="45719" bIns="45719" numCol="1" anchor="ctr">
              <a:noAutofit/>
            </a:bodyPr>
            <a:lstStyle/>
            <a:p>
              <a:pPr lvl="0" defTabSz="1828434">
                <a:defRPr sz="3600">
                  <a:solidFill>
                    <a:srgbClr val="FFFFFF"/>
                  </a:solidFill>
                  <a:latin typeface="Raleway Light"/>
                  <a:ea typeface="Raleway Light"/>
                  <a:cs typeface="Raleway Light"/>
                  <a:sym typeface="Raleway Light"/>
                </a:defRPr>
              </a:pPr>
              <a:endParaRPr/>
            </a:p>
          </p:txBody>
        </p:sp>
      </p:grpSp>
      <p:sp>
        <p:nvSpPr>
          <p:cNvPr id="47" name="Picture Placeholder 2"/>
          <p:cNvSpPr>
            <a:spLocks noGrp="1"/>
          </p:cNvSpPr>
          <p:nvPr>
            <p:ph type="pic" sz="quarter" idx="17"/>
          </p:nvPr>
        </p:nvSpPr>
        <p:spPr>
          <a:xfrm>
            <a:off x="2710029" y="4417802"/>
            <a:ext cx="8186521" cy="507773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1" name="Rounded Rectangle 20">
            <a:extLst>
              <a:ext uri="{FF2B5EF4-FFF2-40B4-BE49-F238E27FC236}">
                <a16:creationId xmlns:a16="http://schemas.microsoft.com/office/drawing/2014/main" id="{FBCD70A4-C9BF-5A49-B3E9-A2B94983DF7E}"/>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Rounded Rectangle 21">
            <a:extLst>
              <a:ext uri="{FF2B5EF4-FFF2-40B4-BE49-F238E27FC236}">
                <a16:creationId xmlns:a16="http://schemas.microsoft.com/office/drawing/2014/main" id="{1566F59F-6D7E-074E-B293-BD83838C6728}"/>
              </a:ext>
            </a:extLst>
          </p:cNvPr>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a:extLst>
              <a:ext uri="{FF2B5EF4-FFF2-40B4-BE49-F238E27FC236}">
                <a16:creationId xmlns:a16="http://schemas.microsoft.com/office/drawing/2014/main" id="{DFD2BDBC-BB08-4F4F-A29D-0E75F548A019}"/>
              </a:ext>
            </a:extLst>
          </p:cNvPr>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4" name="Rounded Rectangle 23">
            <a:extLst>
              <a:ext uri="{FF2B5EF4-FFF2-40B4-BE49-F238E27FC236}">
                <a16:creationId xmlns:a16="http://schemas.microsoft.com/office/drawing/2014/main" id="{718471B1-E1BB-6749-AE06-19C5EE4621FF}"/>
              </a:ext>
            </a:extLst>
          </p:cNvPr>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Rounded Rectangle 24">
            <a:extLst>
              <a:ext uri="{FF2B5EF4-FFF2-40B4-BE49-F238E27FC236}">
                <a16:creationId xmlns:a16="http://schemas.microsoft.com/office/drawing/2014/main" id="{FCF82E1B-2E45-C442-93C1-D262FC2A1915}"/>
              </a:ext>
            </a:extLst>
          </p:cNvPr>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a:extLst>
              <a:ext uri="{FF2B5EF4-FFF2-40B4-BE49-F238E27FC236}">
                <a16:creationId xmlns:a16="http://schemas.microsoft.com/office/drawing/2014/main" id="{A4538A99-A085-A849-99D7-F0A3D34DCE25}"/>
              </a:ext>
            </a:extLst>
          </p:cNvPr>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27" name="Group 26">
            <a:extLst>
              <a:ext uri="{FF2B5EF4-FFF2-40B4-BE49-F238E27FC236}">
                <a16:creationId xmlns:a16="http://schemas.microsoft.com/office/drawing/2014/main" id="{10B5B9B5-92D8-D449-86E4-9304C2039949}"/>
              </a:ext>
            </a:extLst>
          </p:cNvPr>
          <p:cNvGrpSpPr/>
          <p:nvPr userDrawn="1"/>
        </p:nvGrpSpPr>
        <p:grpSpPr>
          <a:xfrm>
            <a:off x="747028" y="2672113"/>
            <a:ext cx="12313673" cy="9579714"/>
            <a:chOff x="6030887" y="2189513"/>
            <a:chExt cx="12308864" cy="9579713"/>
          </a:xfrm>
        </p:grpSpPr>
        <p:pic>
          <p:nvPicPr>
            <p:cNvPr id="30" name="image4.png">
              <a:extLst>
                <a:ext uri="{FF2B5EF4-FFF2-40B4-BE49-F238E27FC236}">
                  <a16:creationId xmlns:a16="http://schemas.microsoft.com/office/drawing/2014/main" id="{A5D3F21B-9416-634E-8E0B-C868FB9FBDF5}"/>
                </a:ext>
              </a:extLst>
            </p:cNvPr>
            <p:cNvPicPr/>
            <p:nvPr/>
          </p:nvPicPr>
          <p:blipFill>
            <a:blip r:embed="rId2">
              <a:extLst/>
            </a:blip>
            <a:stretch>
              <a:fillRect/>
            </a:stretch>
          </p:blipFill>
          <p:spPr>
            <a:xfrm>
              <a:off x="6030887" y="2189513"/>
              <a:ext cx="12308864" cy="9579713"/>
            </a:xfrm>
            <a:prstGeom prst="rect">
              <a:avLst/>
            </a:prstGeom>
            <a:ln w="12700" cap="flat">
              <a:noFill/>
              <a:miter lim="400000"/>
            </a:ln>
            <a:effectLst/>
          </p:spPr>
        </p:pic>
        <p:sp>
          <p:nvSpPr>
            <p:cNvPr id="31" name="Shape 3069">
              <a:extLst>
                <a:ext uri="{FF2B5EF4-FFF2-40B4-BE49-F238E27FC236}">
                  <a16:creationId xmlns:a16="http://schemas.microsoft.com/office/drawing/2014/main" id="{1EB86497-73C3-AE45-B0F2-56A659E87EDA}"/>
                </a:ext>
              </a:extLst>
            </p:cNvPr>
            <p:cNvSpPr/>
            <p:nvPr/>
          </p:nvSpPr>
          <p:spPr>
            <a:xfrm>
              <a:off x="8018520" y="3960601"/>
              <a:ext cx="8157924" cy="5052331"/>
            </a:xfrm>
            <a:prstGeom prst="rect">
              <a:avLst/>
            </a:prstGeom>
            <a:solidFill>
              <a:schemeClr val="accent1"/>
            </a:solidFill>
            <a:ln w="12700" cap="flat">
              <a:noFill/>
              <a:miter lim="400000"/>
            </a:ln>
            <a:effectLst/>
          </p:spPr>
          <p:txBody>
            <a:bodyPr wrap="square" lIns="45719" tIns="45719" rIns="45719" bIns="45719" numCol="1" anchor="ctr">
              <a:noAutofit/>
            </a:bodyPr>
            <a:lstStyle/>
            <a:p>
              <a:pPr lvl="0" defTabSz="1828434">
                <a:defRPr sz="3600">
                  <a:solidFill>
                    <a:srgbClr val="FFFFFF"/>
                  </a:solidFill>
                  <a:latin typeface="Raleway Light"/>
                  <a:ea typeface="Raleway Light"/>
                  <a:cs typeface="Raleway Light"/>
                  <a:sym typeface="Raleway Light"/>
                </a:defRPr>
              </a:pPr>
              <a:endParaRPr/>
            </a:p>
          </p:txBody>
        </p:sp>
      </p:grpSp>
    </p:spTree>
    <p:extLst>
      <p:ext uri="{BB962C8B-B14F-4D97-AF65-F5344CB8AC3E}">
        <p14:creationId xmlns:p14="http://schemas.microsoft.com/office/powerpoint/2010/main" val="381374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28">
                                            <p:txEl>
                                              <p:pRg st="0" end="0"/>
                                            </p:txEl>
                                          </p:spTgt>
                                        </p:tgtEl>
                                        <p:attrNameLst>
                                          <p:attrName>style.visibility</p:attrName>
                                        </p:attrNameLst>
                                      </p:cBhvr>
                                      <p:to>
                                        <p:strVal val="visible"/>
                                      </p:to>
                                    </p:set>
                                    <p:anim calcmode="lin" valueType="num">
                                      <p:cBhvr>
                                        <p:cTn id="2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28">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p:cTn id="26"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9">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9">
                                            <p:txEl>
                                              <p:pRg st="2" end="2"/>
                                            </p:txEl>
                                          </p:spTgt>
                                        </p:tgtEl>
                                        <p:attrNameLst>
                                          <p:attrName>style.visibility</p:attrName>
                                        </p:attrNameLst>
                                      </p:cBhvr>
                                      <p:to>
                                        <p:strVal val="visible"/>
                                      </p:to>
                                    </p:set>
                                    <p:anim calcmode="lin" valueType="num">
                                      <p:cBhvr>
                                        <p:cTn id="31" dur="500" fill="hold"/>
                                        <p:tgtEl>
                                          <p:spTgt spid="29">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29">
                                            <p:txEl>
                                              <p:pRg st="2" end="2"/>
                                            </p:txEl>
                                          </p:spTgt>
                                        </p:tgtEl>
                                        <p:attrNameLst>
                                          <p:attrName>ppt_h</p:attrName>
                                        </p:attrNameLst>
                                      </p:cBhvr>
                                      <p:tavLst>
                                        <p:tav tm="0">
                                          <p:val>
                                            <p:fltVal val="0"/>
                                          </p:val>
                                        </p:tav>
                                        <p:tav tm="100000">
                                          <p:val>
                                            <p:strVal val="#ppt_h"/>
                                          </p:val>
                                        </p:tav>
                                      </p:tavLst>
                                    </p:anim>
                                    <p:animEffect transition="in" filter="fade">
                                      <p:cBhvr>
                                        <p:cTn id="33" dur="500"/>
                                        <p:tgtEl>
                                          <p:spTgt spid="29">
                                            <p:txEl>
                                              <p:pRg st="2" end="2"/>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4"/>
                                        </p:tgtEl>
                                        <p:attrNameLst>
                                          <p:attrName>style.visibility</p:attrName>
                                        </p:attrNameLst>
                                      </p:cBhvr>
                                      <p:to>
                                        <p:strVal val="visible"/>
                                      </p:to>
                                    </p:set>
                                    <p:anim calcmode="lin" valueType="num">
                                      <p:cBhvr>
                                        <p:cTn id="36" dur="500" fill="hold"/>
                                        <p:tgtEl>
                                          <p:spTgt spid="34"/>
                                        </p:tgtEl>
                                        <p:attrNameLst>
                                          <p:attrName>ppt_w</p:attrName>
                                        </p:attrNameLst>
                                      </p:cBhvr>
                                      <p:tavLst>
                                        <p:tav tm="0">
                                          <p:val>
                                            <p:fltVal val="0"/>
                                          </p:val>
                                        </p:tav>
                                        <p:tav tm="100000">
                                          <p:val>
                                            <p:strVal val="#ppt_w"/>
                                          </p:val>
                                        </p:tav>
                                      </p:tavLst>
                                    </p:anim>
                                    <p:anim calcmode="lin" valueType="num">
                                      <p:cBhvr>
                                        <p:cTn id="37" dur="500" fill="hold"/>
                                        <p:tgtEl>
                                          <p:spTgt spid="34"/>
                                        </p:tgtEl>
                                        <p:attrNameLst>
                                          <p:attrName>ppt_h</p:attrName>
                                        </p:attrNameLst>
                                      </p:cBhvr>
                                      <p:tavLst>
                                        <p:tav tm="0">
                                          <p:val>
                                            <p:fltVal val="0"/>
                                          </p:val>
                                        </p:tav>
                                        <p:tav tm="100000">
                                          <p:val>
                                            <p:strVal val="#ppt_h"/>
                                          </p:val>
                                        </p:tav>
                                      </p:tavLst>
                                    </p:anim>
                                    <p:animEffect transition="in" filter="fade">
                                      <p:cBhvr>
                                        <p:cTn id="38" dur="500"/>
                                        <p:tgtEl>
                                          <p:spTgt spid="34"/>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5">
                                            <p:txEl>
                                              <p:pRg st="0" end="0"/>
                                            </p:txEl>
                                          </p:spTgt>
                                        </p:tgtEl>
                                        <p:attrNameLst>
                                          <p:attrName>style.visibility</p:attrName>
                                        </p:attrNameLst>
                                      </p:cBhvr>
                                      <p:to>
                                        <p:strVal val="visible"/>
                                      </p:to>
                                    </p:set>
                                    <p:anim calcmode="lin" valueType="num">
                                      <p:cBhvr>
                                        <p:cTn id="41"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5">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7">
                                            <p:txEl>
                                              <p:pRg st="0" end="0"/>
                                            </p:txEl>
                                          </p:spTgt>
                                        </p:tgtEl>
                                        <p:attrNameLst>
                                          <p:attrName>style.visibility</p:attrName>
                                        </p:attrNameLst>
                                      </p:cBhvr>
                                      <p:to>
                                        <p:strVal val="visible"/>
                                      </p:to>
                                    </p:set>
                                    <p:anim calcmode="lin" valueType="num">
                                      <p:cBhvr>
                                        <p:cTn id="51"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7">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8"/>
                                        </p:tgtEl>
                                        <p:attrNameLst>
                                          <p:attrName>style.visibility</p:attrName>
                                        </p:attrNameLst>
                                      </p:cBhvr>
                                      <p:to>
                                        <p:strVal val="visible"/>
                                      </p:to>
                                    </p:set>
                                    <p:anim calcmode="lin" valueType="num">
                                      <p:cBhvr>
                                        <p:cTn id="56" dur="500" fill="hold"/>
                                        <p:tgtEl>
                                          <p:spTgt spid="38"/>
                                        </p:tgtEl>
                                        <p:attrNameLst>
                                          <p:attrName>ppt_w</p:attrName>
                                        </p:attrNameLst>
                                      </p:cBhvr>
                                      <p:tavLst>
                                        <p:tav tm="0">
                                          <p:val>
                                            <p:fltVal val="0"/>
                                          </p:val>
                                        </p:tav>
                                        <p:tav tm="100000">
                                          <p:val>
                                            <p:strVal val="#ppt_w"/>
                                          </p:val>
                                        </p:tav>
                                      </p:tavLst>
                                    </p:anim>
                                    <p:anim calcmode="lin" valueType="num">
                                      <p:cBhvr>
                                        <p:cTn id="57" dur="500" fill="hold"/>
                                        <p:tgtEl>
                                          <p:spTgt spid="38"/>
                                        </p:tgtEl>
                                        <p:attrNameLst>
                                          <p:attrName>ppt_h</p:attrName>
                                        </p:attrNameLst>
                                      </p:cBhvr>
                                      <p:tavLst>
                                        <p:tav tm="0">
                                          <p:val>
                                            <p:fltVal val="0"/>
                                          </p:val>
                                        </p:tav>
                                        <p:tav tm="100000">
                                          <p:val>
                                            <p:strVal val="#ppt_h"/>
                                          </p:val>
                                        </p:tav>
                                      </p:tavLst>
                                    </p:anim>
                                    <p:animEffect transition="in" filter="fade">
                                      <p:cBhvr>
                                        <p:cTn id="58" dur="500"/>
                                        <p:tgtEl>
                                          <p:spTgt spid="38"/>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39">
                                            <p:txEl>
                                              <p:pRg st="0" end="0"/>
                                            </p:txEl>
                                          </p:spTgt>
                                        </p:tgtEl>
                                        <p:attrNameLst>
                                          <p:attrName>style.visibility</p:attrName>
                                        </p:attrNameLst>
                                      </p:cBhvr>
                                      <p:to>
                                        <p:strVal val="visible"/>
                                      </p:to>
                                    </p:set>
                                    <p:anim calcmode="lin" valueType="num">
                                      <p:cBhvr>
                                        <p:cTn id="61"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39">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Effect transition="in" filter="fade">
                                      <p:cBhvr>
                                        <p:cTn id="68" dur="500"/>
                                        <p:tgtEl>
                                          <p:spTgt spid="40"/>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1">
                                            <p:txEl>
                                              <p:pRg st="0" end="0"/>
                                            </p:txEl>
                                          </p:spTgt>
                                        </p:tgtEl>
                                        <p:attrNameLst>
                                          <p:attrName>style.visibility</p:attrName>
                                        </p:attrNameLst>
                                      </p:cBhvr>
                                      <p:to>
                                        <p:strVal val="visible"/>
                                      </p:to>
                                    </p:set>
                                    <p:anim calcmode="lin" valueType="num">
                                      <p:cBhvr>
                                        <p:cTn id="7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1">
                                            <p:txEl>
                                              <p:pRg st="0" end="0"/>
                                            </p:txEl>
                                          </p:spTgt>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42"/>
                                        </p:tgtEl>
                                        <p:attrNameLst>
                                          <p:attrName>style.visibility</p:attrName>
                                        </p:attrNameLst>
                                      </p:cBhvr>
                                      <p:to>
                                        <p:strVal val="visible"/>
                                      </p:to>
                                    </p:set>
                                    <p:anim calcmode="lin" valueType="num">
                                      <p:cBhvr>
                                        <p:cTn id="76" dur="500" fill="hold"/>
                                        <p:tgtEl>
                                          <p:spTgt spid="42"/>
                                        </p:tgtEl>
                                        <p:attrNameLst>
                                          <p:attrName>ppt_w</p:attrName>
                                        </p:attrNameLst>
                                      </p:cBhvr>
                                      <p:tavLst>
                                        <p:tav tm="0">
                                          <p:val>
                                            <p:fltVal val="0"/>
                                          </p:val>
                                        </p:tav>
                                        <p:tav tm="100000">
                                          <p:val>
                                            <p:strVal val="#ppt_w"/>
                                          </p:val>
                                        </p:tav>
                                      </p:tavLst>
                                    </p:anim>
                                    <p:anim calcmode="lin" valueType="num">
                                      <p:cBhvr>
                                        <p:cTn id="77" dur="500" fill="hold"/>
                                        <p:tgtEl>
                                          <p:spTgt spid="42"/>
                                        </p:tgtEl>
                                        <p:attrNameLst>
                                          <p:attrName>ppt_h</p:attrName>
                                        </p:attrNameLst>
                                      </p:cBhvr>
                                      <p:tavLst>
                                        <p:tav tm="0">
                                          <p:val>
                                            <p:fltVal val="0"/>
                                          </p:val>
                                        </p:tav>
                                        <p:tav tm="100000">
                                          <p:val>
                                            <p:strVal val="#ppt_h"/>
                                          </p:val>
                                        </p:tav>
                                      </p:tavLst>
                                    </p:anim>
                                    <p:animEffect transition="in" filter="fade">
                                      <p:cBhvr>
                                        <p:cTn id="78" dur="500"/>
                                        <p:tgtEl>
                                          <p:spTgt spid="42"/>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43">
                                            <p:txEl>
                                              <p:pRg st="0" end="0"/>
                                            </p:txEl>
                                          </p:spTgt>
                                        </p:tgtEl>
                                        <p:attrNameLst>
                                          <p:attrName>style.visibility</p:attrName>
                                        </p:attrNameLst>
                                      </p:cBhvr>
                                      <p:to>
                                        <p:strVal val="visible"/>
                                      </p:to>
                                    </p:set>
                                    <p:anim calcmode="lin" valueType="num">
                                      <p:cBhvr>
                                        <p:cTn id="8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43">
                                            <p:txEl>
                                              <p:pRg st="0" end="0"/>
                                            </p:txEl>
                                          </p:spTgt>
                                        </p:tgtEl>
                                      </p:cBhvr>
                                    </p:animEffect>
                                  </p:childTnLst>
                                </p:cTn>
                              </p:par>
                            </p:childTnLst>
                          </p:cTn>
                        </p:par>
                        <p:par>
                          <p:cTn id="84" fill="hold">
                            <p:stCondLst>
                              <p:cond delay="700"/>
                            </p:stCondLst>
                            <p:childTnLst>
                              <p:par>
                                <p:cTn id="85" presetID="10" presetClass="entr" presetSubtype="0" fill="hold" grpId="0" nodeType="afterEffect" nodePh="1">
                                  <p:stCondLst>
                                    <p:cond delay="0"/>
                                  </p:stCondLst>
                                  <p:endCondLst>
                                    <p:cond evt="begin" delay="0">
                                      <p:tn val="85"/>
                                    </p:cond>
                                  </p:end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par>
                          <p:cTn id="88" fill="hold">
                            <p:stCondLst>
                              <p:cond delay="1200"/>
                            </p:stCondLst>
                            <p:childTnLst>
                              <p:par>
                                <p:cTn id="89" presetID="2" presetClass="entr" presetSubtype="8"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200" fill="hold"/>
                                        <p:tgtEl>
                                          <p:spTgt spid="21"/>
                                        </p:tgtEl>
                                        <p:attrNameLst>
                                          <p:attrName>ppt_x</p:attrName>
                                        </p:attrNameLst>
                                      </p:cBhvr>
                                      <p:tavLst>
                                        <p:tav tm="0">
                                          <p:val>
                                            <p:strVal val="0-#ppt_w/2"/>
                                          </p:val>
                                        </p:tav>
                                        <p:tav tm="100000">
                                          <p:val>
                                            <p:strVal val="#ppt_x"/>
                                          </p:val>
                                        </p:tav>
                                      </p:tavLst>
                                    </p:anim>
                                    <p:anim calcmode="lin" valueType="num">
                                      <p:cBhvr additive="base">
                                        <p:cTn id="92" dur="200" fill="hold"/>
                                        <p:tgtEl>
                                          <p:spTgt spid="21"/>
                                        </p:tgtEl>
                                        <p:attrNameLst>
                                          <p:attrName>ppt_y</p:attrName>
                                        </p:attrNameLst>
                                      </p:cBhvr>
                                      <p:tavLst>
                                        <p:tav tm="0">
                                          <p:val>
                                            <p:strVal val="#ppt_y"/>
                                          </p:val>
                                        </p:tav>
                                        <p:tav tm="100000">
                                          <p:val>
                                            <p:strVal val="#ppt_y"/>
                                          </p:val>
                                        </p:tav>
                                      </p:tavLst>
                                    </p:anim>
                                  </p:childTnLst>
                                </p:cTn>
                              </p:par>
                              <p:par>
                                <p:cTn id="93" presetID="53" presetClass="entr" presetSubtype="16" fill="hold" grpId="0" nodeType="withEffect">
                                  <p:stCondLst>
                                    <p:cond delay="200"/>
                                  </p:stCondLst>
                                  <p:childTnLst>
                                    <p:set>
                                      <p:cBhvr>
                                        <p:cTn id="94" dur="1" fill="hold">
                                          <p:stCondLst>
                                            <p:cond delay="0"/>
                                          </p:stCondLst>
                                        </p:cTn>
                                        <p:tgtEl>
                                          <p:spTgt spid="22"/>
                                        </p:tgtEl>
                                        <p:attrNameLst>
                                          <p:attrName>style.visibility</p:attrName>
                                        </p:attrNameLst>
                                      </p:cBhvr>
                                      <p:to>
                                        <p:strVal val="visible"/>
                                      </p:to>
                                    </p:set>
                                    <p:anim calcmode="lin" valueType="num">
                                      <p:cBhvr>
                                        <p:cTn id="95" dur="500" fill="hold"/>
                                        <p:tgtEl>
                                          <p:spTgt spid="22"/>
                                        </p:tgtEl>
                                        <p:attrNameLst>
                                          <p:attrName>ppt_w</p:attrName>
                                        </p:attrNameLst>
                                      </p:cBhvr>
                                      <p:tavLst>
                                        <p:tav tm="0">
                                          <p:val>
                                            <p:fltVal val="0"/>
                                          </p:val>
                                        </p:tav>
                                        <p:tav tm="100000">
                                          <p:val>
                                            <p:strVal val="#ppt_w"/>
                                          </p:val>
                                        </p:tav>
                                      </p:tavLst>
                                    </p:anim>
                                    <p:anim calcmode="lin" valueType="num">
                                      <p:cBhvr>
                                        <p:cTn id="96" dur="500" fill="hold"/>
                                        <p:tgtEl>
                                          <p:spTgt spid="22"/>
                                        </p:tgtEl>
                                        <p:attrNameLst>
                                          <p:attrName>ppt_h</p:attrName>
                                        </p:attrNameLst>
                                      </p:cBhvr>
                                      <p:tavLst>
                                        <p:tav tm="0">
                                          <p:val>
                                            <p:fltVal val="0"/>
                                          </p:val>
                                        </p:tav>
                                        <p:tav tm="100000">
                                          <p:val>
                                            <p:strVal val="#ppt_h"/>
                                          </p:val>
                                        </p:tav>
                                      </p:tavLst>
                                    </p:anim>
                                    <p:animEffect transition="in" filter="fade">
                                      <p:cBhvr>
                                        <p:cTn id="97" dur="500"/>
                                        <p:tgtEl>
                                          <p:spTgt spid="22"/>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500" fill="hold"/>
                                        <p:tgtEl>
                                          <p:spTgt spid="23"/>
                                        </p:tgtEl>
                                        <p:attrNameLst>
                                          <p:attrName>ppt_w</p:attrName>
                                        </p:attrNameLst>
                                      </p:cBhvr>
                                      <p:tavLst>
                                        <p:tav tm="0">
                                          <p:val>
                                            <p:fltVal val="0"/>
                                          </p:val>
                                        </p:tav>
                                        <p:tav tm="100000">
                                          <p:val>
                                            <p:strVal val="#ppt_w"/>
                                          </p:val>
                                        </p:tav>
                                      </p:tavLst>
                                    </p:anim>
                                    <p:anim calcmode="lin" valueType="num">
                                      <p:cBhvr>
                                        <p:cTn id="101" dur="500" fill="hold"/>
                                        <p:tgtEl>
                                          <p:spTgt spid="23"/>
                                        </p:tgtEl>
                                        <p:attrNameLst>
                                          <p:attrName>ppt_h</p:attrName>
                                        </p:attrNameLst>
                                      </p:cBhvr>
                                      <p:tavLst>
                                        <p:tav tm="0">
                                          <p:val>
                                            <p:fltVal val="0"/>
                                          </p:val>
                                        </p:tav>
                                        <p:tav tm="100000">
                                          <p:val>
                                            <p:strVal val="#ppt_h"/>
                                          </p:val>
                                        </p:tav>
                                      </p:tavLst>
                                    </p:anim>
                                    <p:animEffect transition="in" filter="fade">
                                      <p:cBhvr>
                                        <p:cTn id="102" dur="500"/>
                                        <p:tgtEl>
                                          <p:spTgt spid="23"/>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500" fill="hold"/>
                                        <p:tgtEl>
                                          <p:spTgt spid="24"/>
                                        </p:tgtEl>
                                        <p:attrNameLst>
                                          <p:attrName>ppt_w</p:attrName>
                                        </p:attrNameLst>
                                      </p:cBhvr>
                                      <p:tavLst>
                                        <p:tav tm="0">
                                          <p:val>
                                            <p:fltVal val="0"/>
                                          </p:val>
                                        </p:tav>
                                        <p:tav tm="100000">
                                          <p:val>
                                            <p:strVal val="#ppt_w"/>
                                          </p:val>
                                        </p:tav>
                                      </p:tavLst>
                                    </p:anim>
                                    <p:anim calcmode="lin" valueType="num">
                                      <p:cBhvr>
                                        <p:cTn id="106" dur="500" fill="hold"/>
                                        <p:tgtEl>
                                          <p:spTgt spid="24"/>
                                        </p:tgtEl>
                                        <p:attrNameLst>
                                          <p:attrName>ppt_h</p:attrName>
                                        </p:attrNameLst>
                                      </p:cBhvr>
                                      <p:tavLst>
                                        <p:tav tm="0">
                                          <p:val>
                                            <p:fltVal val="0"/>
                                          </p:val>
                                        </p:tav>
                                        <p:tav tm="100000">
                                          <p:val>
                                            <p:strVal val="#ppt_h"/>
                                          </p:val>
                                        </p:tav>
                                      </p:tavLst>
                                    </p:anim>
                                    <p:animEffect transition="in" filter="fade">
                                      <p:cBhvr>
                                        <p:cTn id="107" dur="500"/>
                                        <p:tgtEl>
                                          <p:spTgt spid="24"/>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25"/>
                                        </p:tgtEl>
                                        <p:attrNameLst>
                                          <p:attrName>style.visibility</p:attrName>
                                        </p:attrNameLst>
                                      </p:cBhvr>
                                      <p:to>
                                        <p:strVal val="visible"/>
                                      </p:to>
                                    </p:set>
                                    <p:anim calcmode="lin" valueType="num">
                                      <p:cBhvr>
                                        <p:cTn id="110" dur="500" fill="hold"/>
                                        <p:tgtEl>
                                          <p:spTgt spid="25"/>
                                        </p:tgtEl>
                                        <p:attrNameLst>
                                          <p:attrName>ppt_w</p:attrName>
                                        </p:attrNameLst>
                                      </p:cBhvr>
                                      <p:tavLst>
                                        <p:tav tm="0">
                                          <p:val>
                                            <p:fltVal val="0"/>
                                          </p:val>
                                        </p:tav>
                                        <p:tav tm="100000">
                                          <p:val>
                                            <p:strVal val="#ppt_w"/>
                                          </p:val>
                                        </p:tav>
                                      </p:tavLst>
                                    </p:anim>
                                    <p:anim calcmode="lin" valueType="num">
                                      <p:cBhvr>
                                        <p:cTn id="111" dur="500" fill="hold"/>
                                        <p:tgtEl>
                                          <p:spTgt spid="25"/>
                                        </p:tgtEl>
                                        <p:attrNameLst>
                                          <p:attrName>ppt_h</p:attrName>
                                        </p:attrNameLst>
                                      </p:cBhvr>
                                      <p:tavLst>
                                        <p:tav tm="0">
                                          <p:val>
                                            <p:fltVal val="0"/>
                                          </p:val>
                                        </p:tav>
                                        <p:tav tm="100000">
                                          <p:val>
                                            <p:strVal val="#ppt_h"/>
                                          </p:val>
                                        </p:tav>
                                      </p:tavLst>
                                    </p:anim>
                                    <p:animEffect transition="in" filter="fade">
                                      <p:cBhvr>
                                        <p:cTn id="112" dur="500"/>
                                        <p:tgtEl>
                                          <p:spTgt spid="25"/>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26"/>
                                        </p:tgtEl>
                                        <p:attrNameLst>
                                          <p:attrName>style.visibility</p:attrName>
                                        </p:attrNameLst>
                                      </p:cBhvr>
                                      <p:to>
                                        <p:strVal val="visible"/>
                                      </p:to>
                                    </p:set>
                                    <p:anim calcmode="lin" valueType="num">
                                      <p:cBhvr>
                                        <p:cTn id="115" dur="500" fill="hold"/>
                                        <p:tgtEl>
                                          <p:spTgt spid="26"/>
                                        </p:tgtEl>
                                        <p:attrNameLst>
                                          <p:attrName>ppt_w</p:attrName>
                                        </p:attrNameLst>
                                      </p:cBhvr>
                                      <p:tavLst>
                                        <p:tav tm="0">
                                          <p:val>
                                            <p:fltVal val="0"/>
                                          </p:val>
                                        </p:tav>
                                        <p:tav tm="100000">
                                          <p:val>
                                            <p:strVal val="#ppt_w"/>
                                          </p:val>
                                        </p:tav>
                                      </p:tavLst>
                                    </p:anim>
                                    <p:anim calcmode="lin" valueType="num">
                                      <p:cBhvr>
                                        <p:cTn id="116" dur="500" fill="hold"/>
                                        <p:tgtEl>
                                          <p:spTgt spid="26"/>
                                        </p:tgtEl>
                                        <p:attrNameLst>
                                          <p:attrName>ppt_h</p:attrName>
                                        </p:attrNameLst>
                                      </p:cBhvr>
                                      <p:tavLst>
                                        <p:tav tm="0">
                                          <p:val>
                                            <p:fltVal val="0"/>
                                          </p:val>
                                        </p:tav>
                                        <p:tav tm="100000">
                                          <p:val>
                                            <p:strVal val="#ppt_h"/>
                                          </p:val>
                                        </p:tav>
                                      </p:tavLst>
                                    </p:anim>
                                    <p:animEffect transition="in" filter="fade">
                                      <p:cBhvr>
                                        <p:cTn id="1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8" grpId="0" build="p">
        <p:tmplLst>
          <p:tmpl lvl="1">
            <p:tnLst>
              <p:par>
                <p:cTn presetID="5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7" grpId="0"/>
      <p:bldP spid="21" grpId="0" animBg="1"/>
      <p:bldP spid="22" grpId="0" animBg="1"/>
      <p:bldP spid="23" grpId="0" animBg="1"/>
      <p:bldP spid="24" grpId="0" animBg="1"/>
      <p:bldP spid="25" grpId="0" animBg="1"/>
      <p:bldP spid="2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6552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obil Slide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Shape 8540"/>
          <p:cNvSpPr/>
          <p:nvPr/>
        </p:nvSpPr>
        <p:spPr>
          <a:xfrm flipH="1">
            <a:off x="6326440" y="3459682"/>
            <a:ext cx="5127229" cy="41685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42" y="0"/>
                </a:lnTo>
                <a:lnTo>
                  <a:pt x="7442"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2" name="Shape 8541"/>
          <p:cNvSpPr/>
          <p:nvPr/>
        </p:nvSpPr>
        <p:spPr>
          <a:xfrm flipH="1">
            <a:off x="6326441" y="5735742"/>
            <a:ext cx="7571661" cy="2137120"/>
          </a:xfrm>
          <a:custGeom>
            <a:avLst/>
            <a:gdLst>
              <a:gd name="connsiteX0" fmla="*/ 0 w 21600"/>
              <a:gd name="connsiteY0" fmla="*/ 0 h 21600"/>
              <a:gd name="connsiteX1" fmla="*/ 5823 w 21600"/>
              <a:gd name="connsiteY1" fmla="*/ 6029 h 21600"/>
              <a:gd name="connsiteX2" fmla="*/ 5770 w 21600"/>
              <a:gd name="connsiteY2" fmla="*/ 21600 h 21600"/>
              <a:gd name="connsiteX3" fmla="*/ 21600 w 21600"/>
              <a:gd name="connsiteY3" fmla="*/ 21600 h 21600"/>
              <a:gd name="connsiteX0" fmla="*/ 0 w 21022"/>
              <a:gd name="connsiteY0" fmla="*/ 0 h 15851"/>
              <a:gd name="connsiteX1" fmla="*/ 5245 w 21022"/>
              <a:gd name="connsiteY1" fmla="*/ 280 h 15851"/>
              <a:gd name="connsiteX2" fmla="*/ 5192 w 21022"/>
              <a:gd name="connsiteY2" fmla="*/ 15851 h 15851"/>
              <a:gd name="connsiteX3" fmla="*/ 21022 w 21022"/>
              <a:gd name="connsiteY3" fmla="*/ 15851 h 15851"/>
              <a:gd name="connsiteX0" fmla="*/ 0 w 20654"/>
              <a:gd name="connsiteY0" fmla="*/ 141 h 15571"/>
              <a:gd name="connsiteX1" fmla="*/ 4877 w 20654"/>
              <a:gd name="connsiteY1" fmla="*/ 0 h 15571"/>
              <a:gd name="connsiteX2" fmla="*/ 4824 w 20654"/>
              <a:gd name="connsiteY2" fmla="*/ 15571 h 15571"/>
              <a:gd name="connsiteX3" fmla="*/ 20654 w 20654"/>
              <a:gd name="connsiteY3" fmla="*/ 15571 h 15571"/>
            </a:gdLst>
            <a:ahLst/>
            <a:cxnLst>
              <a:cxn ang="0">
                <a:pos x="connsiteX0" y="connsiteY0"/>
              </a:cxn>
              <a:cxn ang="0">
                <a:pos x="connsiteX1" y="connsiteY1"/>
              </a:cxn>
              <a:cxn ang="0">
                <a:pos x="connsiteX2" y="connsiteY2"/>
              </a:cxn>
              <a:cxn ang="0">
                <a:pos x="connsiteX3" y="connsiteY3"/>
              </a:cxn>
            </a:cxnLst>
            <a:rect l="l" t="t" r="r" b="b"/>
            <a:pathLst>
              <a:path w="20654" h="15571" extrusionOk="0">
                <a:moveTo>
                  <a:pt x="0" y="141"/>
                </a:moveTo>
                <a:lnTo>
                  <a:pt x="4877" y="0"/>
                </a:lnTo>
                <a:cubicBezTo>
                  <a:pt x="4859" y="5190"/>
                  <a:pt x="4842" y="10381"/>
                  <a:pt x="4824" y="15571"/>
                </a:cubicBezTo>
                <a:lnTo>
                  <a:pt x="20654" y="15571"/>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3" name="Shape 8542"/>
          <p:cNvSpPr/>
          <p:nvPr/>
        </p:nvSpPr>
        <p:spPr>
          <a:xfrm flipH="1" flipV="1">
            <a:off x="6336549" y="8097914"/>
            <a:ext cx="7066784" cy="11336"/>
          </a:xfrm>
          <a:prstGeom prst="line">
            <a:avLst/>
          </a:prstGeom>
          <a:ln w="38100" cmpd="sng">
            <a:solidFill>
              <a:schemeClr val="accent1">
                <a:lumMod val="60000"/>
                <a:lumOff val="40000"/>
              </a:schemeClr>
            </a:solidFill>
            <a:tailEnd type="triangle"/>
          </a:ln>
        </p:spPr>
        <p:txBody>
          <a:bodyPr lIns="0" tIns="0" rIns="0" bIns="0"/>
          <a:lstStyle/>
          <a:p>
            <a:pPr lvl="0" defTabSz="457200">
              <a:defRPr sz="1200">
                <a:latin typeface="+mj-lt"/>
                <a:ea typeface="+mj-ea"/>
                <a:cs typeface="+mj-cs"/>
                <a:sym typeface="Helvetica"/>
              </a:defRPr>
            </a:pPr>
            <a:endParaRPr/>
          </a:p>
        </p:txBody>
      </p:sp>
      <p:sp>
        <p:nvSpPr>
          <p:cNvPr id="24" name="Shape 8543"/>
          <p:cNvSpPr/>
          <p:nvPr/>
        </p:nvSpPr>
        <p:spPr>
          <a:xfrm flipH="1" flipV="1">
            <a:off x="6346666" y="8360946"/>
            <a:ext cx="8606355" cy="1929168"/>
          </a:xfrm>
          <a:custGeom>
            <a:avLst/>
            <a:gdLst>
              <a:gd name="connsiteX0" fmla="*/ 0 w 21600"/>
              <a:gd name="connsiteY0" fmla="*/ 0 h 21600"/>
              <a:gd name="connsiteX1" fmla="*/ 7537 w 21600"/>
              <a:gd name="connsiteY1" fmla="*/ 6423 h 21600"/>
              <a:gd name="connsiteX2" fmla="*/ 7537 w 21600"/>
              <a:gd name="connsiteY2" fmla="*/ 21600 h 21600"/>
              <a:gd name="connsiteX3" fmla="*/ 21600 w 21600"/>
              <a:gd name="connsiteY3" fmla="*/ 21600 h 21600"/>
              <a:gd name="connsiteX0" fmla="*/ 0 w 20804"/>
              <a:gd name="connsiteY0" fmla="*/ 153 h 15177"/>
              <a:gd name="connsiteX1" fmla="*/ 6741 w 20804"/>
              <a:gd name="connsiteY1" fmla="*/ 0 h 15177"/>
              <a:gd name="connsiteX2" fmla="*/ 6741 w 20804"/>
              <a:gd name="connsiteY2" fmla="*/ 15177 h 15177"/>
              <a:gd name="connsiteX3" fmla="*/ 20804 w 20804"/>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 name="connsiteX0" fmla="*/ 0 w 20898"/>
              <a:gd name="connsiteY0" fmla="*/ 153 h 15177"/>
              <a:gd name="connsiteX1" fmla="*/ 6835 w 20898"/>
              <a:gd name="connsiteY1" fmla="*/ 0 h 15177"/>
              <a:gd name="connsiteX2" fmla="*/ 6835 w 20898"/>
              <a:gd name="connsiteY2" fmla="*/ 15177 h 15177"/>
              <a:gd name="connsiteX3" fmla="*/ 20898 w 20898"/>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Lst>
            <a:ahLst/>
            <a:cxnLst>
              <a:cxn ang="0">
                <a:pos x="connsiteX0" y="connsiteY0"/>
              </a:cxn>
              <a:cxn ang="0">
                <a:pos x="connsiteX1" y="connsiteY1"/>
              </a:cxn>
              <a:cxn ang="0">
                <a:pos x="connsiteX2" y="connsiteY2"/>
              </a:cxn>
              <a:cxn ang="0">
                <a:pos x="connsiteX3" y="connsiteY3"/>
              </a:cxn>
            </a:cxnLst>
            <a:rect l="l" t="t" r="r" b="b"/>
            <a:pathLst>
              <a:path w="20945" h="15330" extrusionOk="0">
                <a:moveTo>
                  <a:pt x="0" y="0"/>
                </a:moveTo>
                <a:lnTo>
                  <a:pt x="6882" y="153"/>
                </a:lnTo>
                <a:lnTo>
                  <a:pt x="6882" y="15330"/>
                </a:lnTo>
                <a:lnTo>
                  <a:pt x="20945" y="1533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5" name="Shape 8544"/>
          <p:cNvSpPr/>
          <p:nvPr/>
        </p:nvSpPr>
        <p:spPr>
          <a:xfrm flipH="1" flipV="1">
            <a:off x="6346664" y="8626196"/>
            <a:ext cx="5365874" cy="3766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38" y="0"/>
                </a:lnTo>
                <a:lnTo>
                  <a:pt x="7638"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pic>
        <p:nvPicPr>
          <p:cNvPr id="26" name="image2.png"/>
          <p:cNvPicPr/>
          <p:nvPr/>
        </p:nvPicPr>
        <p:blipFill>
          <a:blip r:embed="rId2">
            <a:extLst/>
          </a:blip>
          <a:stretch>
            <a:fillRect/>
          </a:stretch>
        </p:blipFill>
        <p:spPr>
          <a:xfrm>
            <a:off x="1536914" y="2910519"/>
            <a:ext cx="4443155" cy="9456506"/>
          </a:xfrm>
          <a:prstGeom prst="rect">
            <a:avLst/>
          </a:prstGeom>
          <a:ln w="12700" cap="flat">
            <a:noFill/>
            <a:miter lim="400000"/>
          </a:ln>
          <a:effectLst/>
        </p:spPr>
      </p:pic>
      <p:sp>
        <p:nvSpPr>
          <p:cNvPr id="27" name="Picture Placeholder 2"/>
          <p:cNvSpPr>
            <a:spLocks noGrp="1"/>
          </p:cNvSpPr>
          <p:nvPr>
            <p:ph type="pic" sz="quarter" idx="18"/>
          </p:nvPr>
        </p:nvSpPr>
        <p:spPr>
          <a:xfrm>
            <a:off x="1892644" y="4247444"/>
            <a:ext cx="3799182" cy="67215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0" name="Rounded Rectangle 29"/>
          <p:cNvSpPr/>
          <p:nvPr/>
        </p:nvSpPr>
        <p:spPr>
          <a:xfrm>
            <a:off x="11481543" y="2816656"/>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Text Placeholder 7"/>
          <p:cNvSpPr>
            <a:spLocks noGrp="1"/>
          </p:cNvSpPr>
          <p:nvPr>
            <p:ph type="body" sz="quarter" idx="24" hasCustomPrompt="1"/>
          </p:nvPr>
        </p:nvSpPr>
        <p:spPr>
          <a:xfrm>
            <a:off x="11585857" y="303044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Rounded Rectangle 31"/>
          <p:cNvSpPr/>
          <p:nvPr/>
        </p:nvSpPr>
        <p:spPr>
          <a:xfrm>
            <a:off x="13513457" y="5054230"/>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Text Placeholder 7"/>
          <p:cNvSpPr>
            <a:spLocks noGrp="1"/>
          </p:cNvSpPr>
          <p:nvPr>
            <p:ph type="body" sz="quarter" idx="25" hasCustomPrompt="1"/>
          </p:nvPr>
        </p:nvSpPr>
        <p:spPr>
          <a:xfrm>
            <a:off x="13617769" y="526801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7"/>
          <p:cNvSpPr>
            <a:spLocks noGrp="1"/>
          </p:cNvSpPr>
          <p:nvPr>
            <p:ph type="body" sz="quarter" idx="22" hasCustomPrompt="1"/>
          </p:nvPr>
        </p:nvSpPr>
        <p:spPr>
          <a:xfrm>
            <a:off x="13075727" y="2695737"/>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55" name="Text Placeholder 2"/>
          <p:cNvSpPr>
            <a:spLocks noGrp="1"/>
          </p:cNvSpPr>
          <p:nvPr>
            <p:ph type="body" sz="quarter" idx="23" hasCustomPrompt="1"/>
          </p:nvPr>
        </p:nvSpPr>
        <p:spPr>
          <a:xfrm>
            <a:off x="13075727" y="3372453"/>
            <a:ext cx="9978161"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a:t>
            </a:r>
            <a:r>
              <a:rPr lang="en-US" dirty="0"/>
              <a:t>.</a:t>
            </a:r>
          </a:p>
        </p:txBody>
      </p:sp>
      <p:sp>
        <p:nvSpPr>
          <p:cNvPr id="60" name="Text Placeholder 7"/>
          <p:cNvSpPr>
            <a:spLocks noGrp="1"/>
          </p:cNvSpPr>
          <p:nvPr>
            <p:ph type="body" sz="quarter" idx="33" hasCustomPrompt="1"/>
          </p:nvPr>
        </p:nvSpPr>
        <p:spPr>
          <a:xfrm>
            <a:off x="15223137" y="4962519"/>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1" name="Text Placeholder 2"/>
          <p:cNvSpPr>
            <a:spLocks noGrp="1"/>
          </p:cNvSpPr>
          <p:nvPr>
            <p:ph type="body" sz="quarter" idx="34" hasCustomPrompt="1"/>
          </p:nvPr>
        </p:nvSpPr>
        <p:spPr>
          <a:xfrm>
            <a:off x="15223137" y="5639237"/>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2" name="Rounded Rectangle 61"/>
          <p:cNvSpPr/>
          <p:nvPr/>
        </p:nvSpPr>
        <p:spPr>
          <a:xfrm>
            <a:off x="13480332" y="73430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3" name="Text Placeholder 7"/>
          <p:cNvSpPr>
            <a:spLocks noGrp="1"/>
          </p:cNvSpPr>
          <p:nvPr>
            <p:ph type="body" sz="quarter" idx="35" hasCustomPrompt="1"/>
          </p:nvPr>
        </p:nvSpPr>
        <p:spPr>
          <a:xfrm>
            <a:off x="13584646" y="75568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4" name="Text Placeholder 7"/>
          <p:cNvSpPr>
            <a:spLocks noGrp="1"/>
          </p:cNvSpPr>
          <p:nvPr>
            <p:ph type="body" sz="quarter" idx="36" hasCustomPrompt="1"/>
          </p:nvPr>
        </p:nvSpPr>
        <p:spPr>
          <a:xfrm>
            <a:off x="15190014" y="7251383"/>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5" name="Text Placeholder 2"/>
          <p:cNvSpPr>
            <a:spLocks noGrp="1"/>
          </p:cNvSpPr>
          <p:nvPr>
            <p:ph type="body" sz="quarter" idx="37" hasCustomPrompt="1"/>
          </p:nvPr>
        </p:nvSpPr>
        <p:spPr>
          <a:xfrm>
            <a:off x="15190014" y="7928099"/>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6" name="Rounded Rectangle 65"/>
          <p:cNvSpPr/>
          <p:nvPr/>
        </p:nvSpPr>
        <p:spPr>
          <a:xfrm>
            <a:off x="13502274" y="9534706"/>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8" hasCustomPrompt="1"/>
          </p:nvPr>
        </p:nvSpPr>
        <p:spPr>
          <a:xfrm>
            <a:off x="13606588" y="97484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8" name="Text Placeholder 7"/>
          <p:cNvSpPr>
            <a:spLocks noGrp="1"/>
          </p:cNvSpPr>
          <p:nvPr>
            <p:ph type="body" sz="quarter" idx="39" hasCustomPrompt="1"/>
          </p:nvPr>
        </p:nvSpPr>
        <p:spPr>
          <a:xfrm>
            <a:off x="15211955" y="9442995"/>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9" name="Text Placeholder 2"/>
          <p:cNvSpPr>
            <a:spLocks noGrp="1"/>
          </p:cNvSpPr>
          <p:nvPr>
            <p:ph type="body" sz="quarter" idx="40" hasCustomPrompt="1"/>
          </p:nvPr>
        </p:nvSpPr>
        <p:spPr>
          <a:xfrm>
            <a:off x="15211955" y="10119713"/>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70" name="Rounded Rectangle 69"/>
          <p:cNvSpPr/>
          <p:nvPr/>
        </p:nvSpPr>
        <p:spPr>
          <a:xfrm>
            <a:off x="11693654" y="116347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1" hasCustomPrompt="1"/>
          </p:nvPr>
        </p:nvSpPr>
        <p:spPr>
          <a:xfrm>
            <a:off x="11797968" y="118485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42" hasCustomPrompt="1"/>
          </p:nvPr>
        </p:nvSpPr>
        <p:spPr>
          <a:xfrm>
            <a:off x="13403333" y="11543075"/>
            <a:ext cx="9646836"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73" name="Text Placeholder 2"/>
          <p:cNvSpPr>
            <a:spLocks noGrp="1"/>
          </p:cNvSpPr>
          <p:nvPr>
            <p:ph type="body" sz="quarter" idx="43" hasCustomPrompt="1"/>
          </p:nvPr>
        </p:nvSpPr>
        <p:spPr>
          <a:xfrm>
            <a:off x="13403333" y="12219793"/>
            <a:ext cx="9646836"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34" name="Rounded Rectangle 33">
            <a:extLst>
              <a:ext uri="{FF2B5EF4-FFF2-40B4-BE49-F238E27FC236}">
                <a16:creationId xmlns:a16="http://schemas.microsoft.com/office/drawing/2014/main" id="{696CF4B7-38E0-E64B-8643-B6DB10C5FB75}"/>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Shape 8540">
            <a:extLst>
              <a:ext uri="{FF2B5EF4-FFF2-40B4-BE49-F238E27FC236}">
                <a16:creationId xmlns:a16="http://schemas.microsoft.com/office/drawing/2014/main" id="{8DAE7125-94EA-2A4F-BE24-B20256517C4A}"/>
              </a:ext>
            </a:extLst>
          </p:cNvPr>
          <p:cNvSpPr/>
          <p:nvPr userDrawn="1"/>
        </p:nvSpPr>
        <p:spPr>
          <a:xfrm flipH="1">
            <a:off x="6326440" y="3459682"/>
            <a:ext cx="5127229" cy="41685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42" y="0"/>
                </a:lnTo>
                <a:lnTo>
                  <a:pt x="7442"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36" name="Shape 8541">
            <a:extLst>
              <a:ext uri="{FF2B5EF4-FFF2-40B4-BE49-F238E27FC236}">
                <a16:creationId xmlns:a16="http://schemas.microsoft.com/office/drawing/2014/main" id="{EFA10C03-A42A-4645-A24B-089343662813}"/>
              </a:ext>
            </a:extLst>
          </p:cNvPr>
          <p:cNvSpPr/>
          <p:nvPr userDrawn="1"/>
        </p:nvSpPr>
        <p:spPr>
          <a:xfrm flipH="1">
            <a:off x="6326441" y="5735742"/>
            <a:ext cx="7571661" cy="2137120"/>
          </a:xfrm>
          <a:custGeom>
            <a:avLst/>
            <a:gdLst>
              <a:gd name="connsiteX0" fmla="*/ 0 w 21600"/>
              <a:gd name="connsiteY0" fmla="*/ 0 h 21600"/>
              <a:gd name="connsiteX1" fmla="*/ 5823 w 21600"/>
              <a:gd name="connsiteY1" fmla="*/ 6029 h 21600"/>
              <a:gd name="connsiteX2" fmla="*/ 5770 w 21600"/>
              <a:gd name="connsiteY2" fmla="*/ 21600 h 21600"/>
              <a:gd name="connsiteX3" fmla="*/ 21600 w 21600"/>
              <a:gd name="connsiteY3" fmla="*/ 21600 h 21600"/>
              <a:gd name="connsiteX0" fmla="*/ 0 w 21022"/>
              <a:gd name="connsiteY0" fmla="*/ 0 h 15851"/>
              <a:gd name="connsiteX1" fmla="*/ 5245 w 21022"/>
              <a:gd name="connsiteY1" fmla="*/ 280 h 15851"/>
              <a:gd name="connsiteX2" fmla="*/ 5192 w 21022"/>
              <a:gd name="connsiteY2" fmla="*/ 15851 h 15851"/>
              <a:gd name="connsiteX3" fmla="*/ 21022 w 21022"/>
              <a:gd name="connsiteY3" fmla="*/ 15851 h 15851"/>
              <a:gd name="connsiteX0" fmla="*/ 0 w 20654"/>
              <a:gd name="connsiteY0" fmla="*/ 141 h 15571"/>
              <a:gd name="connsiteX1" fmla="*/ 4877 w 20654"/>
              <a:gd name="connsiteY1" fmla="*/ 0 h 15571"/>
              <a:gd name="connsiteX2" fmla="*/ 4824 w 20654"/>
              <a:gd name="connsiteY2" fmla="*/ 15571 h 15571"/>
              <a:gd name="connsiteX3" fmla="*/ 20654 w 20654"/>
              <a:gd name="connsiteY3" fmla="*/ 15571 h 15571"/>
            </a:gdLst>
            <a:ahLst/>
            <a:cxnLst>
              <a:cxn ang="0">
                <a:pos x="connsiteX0" y="connsiteY0"/>
              </a:cxn>
              <a:cxn ang="0">
                <a:pos x="connsiteX1" y="connsiteY1"/>
              </a:cxn>
              <a:cxn ang="0">
                <a:pos x="connsiteX2" y="connsiteY2"/>
              </a:cxn>
              <a:cxn ang="0">
                <a:pos x="connsiteX3" y="connsiteY3"/>
              </a:cxn>
            </a:cxnLst>
            <a:rect l="l" t="t" r="r" b="b"/>
            <a:pathLst>
              <a:path w="20654" h="15571" extrusionOk="0">
                <a:moveTo>
                  <a:pt x="0" y="141"/>
                </a:moveTo>
                <a:lnTo>
                  <a:pt x="4877" y="0"/>
                </a:lnTo>
                <a:cubicBezTo>
                  <a:pt x="4859" y="5190"/>
                  <a:pt x="4842" y="10381"/>
                  <a:pt x="4824" y="15571"/>
                </a:cubicBezTo>
                <a:lnTo>
                  <a:pt x="20654" y="15571"/>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37" name="Shape 8542">
            <a:extLst>
              <a:ext uri="{FF2B5EF4-FFF2-40B4-BE49-F238E27FC236}">
                <a16:creationId xmlns:a16="http://schemas.microsoft.com/office/drawing/2014/main" id="{55B773F9-430C-DD4C-AB7B-7A1AD99AC58C}"/>
              </a:ext>
            </a:extLst>
          </p:cNvPr>
          <p:cNvSpPr/>
          <p:nvPr userDrawn="1"/>
        </p:nvSpPr>
        <p:spPr>
          <a:xfrm flipH="1" flipV="1">
            <a:off x="6336549" y="8097914"/>
            <a:ext cx="7066784" cy="11336"/>
          </a:xfrm>
          <a:prstGeom prst="line">
            <a:avLst/>
          </a:prstGeom>
          <a:ln w="38100" cmpd="sng">
            <a:solidFill>
              <a:schemeClr val="accent1">
                <a:lumMod val="60000"/>
                <a:lumOff val="40000"/>
              </a:schemeClr>
            </a:solidFill>
            <a:tailEnd type="triangle"/>
          </a:ln>
        </p:spPr>
        <p:txBody>
          <a:bodyPr lIns="0" tIns="0" rIns="0" bIns="0"/>
          <a:lstStyle/>
          <a:p>
            <a:pPr lvl="0" defTabSz="457200">
              <a:defRPr sz="1200">
                <a:latin typeface="+mj-lt"/>
                <a:ea typeface="+mj-ea"/>
                <a:cs typeface="+mj-cs"/>
                <a:sym typeface="Helvetica"/>
              </a:defRPr>
            </a:pPr>
            <a:endParaRPr/>
          </a:p>
        </p:txBody>
      </p:sp>
      <p:sp>
        <p:nvSpPr>
          <p:cNvPr id="38" name="Shape 8543">
            <a:extLst>
              <a:ext uri="{FF2B5EF4-FFF2-40B4-BE49-F238E27FC236}">
                <a16:creationId xmlns:a16="http://schemas.microsoft.com/office/drawing/2014/main" id="{006FA9D2-081E-4C49-9DED-AAFF3EE3F436}"/>
              </a:ext>
            </a:extLst>
          </p:cNvPr>
          <p:cNvSpPr/>
          <p:nvPr userDrawn="1"/>
        </p:nvSpPr>
        <p:spPr>
          <a:xfrm flipH="1" flipV="1">
            <a:off x="6346666" y="8360946"/>
            <a:ext cx="8606355" cy="1929168"/>
          </a:xfrm>
          <a:custGeom>
            <a:avLst/>
            <a:gdLst>
              <a:gd name="connsiteX0" fmla="*/ 0 w 21600"/>
              <a:gd name="connsiteY0" fmla="*/ 0 h 21600"/>
              <a:gd name="connsiteX1" fmla="*/ 7537 w 21600"/>
              <a:gd name="connsiteY1" fmla="*/ 6423 h 21600"/>
              <a:gd name="connsiteX2" fmla="*/ 7537 w 21600"/>
              <a:gd name="connsiteY2" fmla="*/ 21600 h 21600"/>
              <a:gd name="connsiteX3" fmla="*/ 21600 w 21600"/>
              <a:gd name="connsiteY3" fmla="*/ 21600 h 21600"/>
              <a:gd name="connsiteX0" fmla="*/ 0 w 20804"/>
              <a:gd name="connsiteY0" fmla="*/ 153 h 15177"/>
              <a:gd name="connsiteX1" fmla="*/ 6741 w 20804"/>
              <a:gd name="connsiteY1" fmla="*/ 0 h 15177"/>
              <a:gd name="connsiteX2" fmla="*/ 6741 w 20804"/>
              <a:gd name="connsiteY2" fmla="*/ 15177 h 15177"/>
              <a:gd name="connsiteX3" fmla="*/ 20804 w 20804"/>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 name="connsiteX0" fmla="*/ 0 w 20898"/>
              <a:gd name="connsiteY0" fmla="*/ 153 h 15177"/>
              <a:gd name="connsiteX1" fmla="*/ 6835 w 20898"/>
              <a:gd name="connsiteY1" fmla="*/ 0 h 15177"/>
              <a:gd name="connsiteX2" fmla="*/ 6835 w 20898"/>
              <a:gd name="connsiteY2" fmla="*/ 15177 h 15177"/>
              <a:gd name="connsiteX3" fmla="*/ 20898 w 20898"/>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Lst>
            <a:ahLst/>
            <a:cxnLst>
              <a:cxn ang="0">
                <a:pos x="connsiteX0" y="connsiteY0"/>
              </a:cxn>
              <a:cxn ang="0">
                <a:pos x="connsiteX1" y="connsiteY1"/>
              </a:cxn>
              <a:cxn ang="0">
                <a:pos x="connsiteX2" y="connsiteY2"/>
              </a:cxn>
              <a:cxn ang="0">
                <a:pos x="connsiteX3" y="connsiteY3"/>
              </a:cxn>
            </a:cxnLst>
            <a:rect l="l" t="t" r="r" b="b"/>
            <a:pathLst>
              <a:path w="20945" h="15330" extrusionOk="0">
                <a:moveTo>
                  <a:pt x="0" y="0"/>
                </a:moveTo>
                <a:lnTo>
                  <a:pt x="6882" y="153"/>
                </a:lnTo>
                <a:lnTo>
                  <a:pt x="6882" y="15330"/>
                </a:lnTo>
                <a:lnTo>
                  <a:pt x="20945" y="1533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39" name="Shape 8544">
            <a:extLst>
              <a:ext uri="{FF2B5EF4-FFF2-40B4-BE49-F238E27FC236}">
                <a16:creationId xmlns:a16="http://schemas.microsoft.com/office/drawing/2014/main" id="{CD3E7F46-DDF4-8540-83BA-9F7AC4A25D28}"/>
              </a:ext>
            </a:extLst>
          </p:cNvPr>
          <p:cNvSpPr/>
          <p:nvPr userDrawn="1"/>
        </p:nvSpPr>
        <p:spPr>
          <a:xfrm flipH="1" flipV="1">
            <a:off x="6346664" y="8626196"/>
            <a:ext cx="5365874" cy="3766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38" y="0"/>
                </a:lnTo>
                <a:lnTo>
                  <a:pt x="7638"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pic>
        <p:nvPicPr>
          <p:cNvPr id="40" name="image2.png">
            <a:extLst>
              <a:ext uri="{FF2B5EF4-FFF2-40B4-BE49-F238E27FC236}">
                <a16:creationId xmlns:a16="http://schemas.microsoft.com/office/drawing/2014/main" id="{F28DDD6B-A156-924F-BCE4-A0D7EB6FB1F9}"/>
              </a:ext>
            </a:extLst>
          </p:cNvPr>
          <p:cNvPicPr/>
          <p:nvPr userDrawn="1"/>
        </p:nvPicPr>
        <p:blipFill>
          <a:blip r:embed="rId2">
            <a:extLst/>
          </a:blip>
          <a:stretch>
            <a:fillRect/>
          </a:stretch>
        </p:blipFill>
        <p:spPr>
          <a:xfrm>
            <a:off x="1536914" y="2910519"/>
            <a:ext cx="4443155" cy="9456506"/>
          </a:xfrm>
          <a:prstGeom prst="rect">
            <a:avLst/>
          </a:prstGeom>
          <a:ln w="12700" cap="flat">
            <a:noFill/>
            <a:miter lim="400000"/>
          </a:ln>
          <a:effectLst/>
        </p:spPr>
      </p:pic>
      <p:sp>
        <p:nvSpPr>
          <p:cNvPr id="41" name="Rounded Rectangle 40">
            <a:extLst>
              <a:ext uri="{FF2B5EF4-FFF2-40B4-BE49-F238E27FC236}">
                <a16:creationId xmlns:a16="http://schemas.microsoft.com/office/drawing/2014/main" id="{2C0AAB6A-4311-2D47-ADD5-3F16B0484846}"/>
              </a:ext>
            </a:extLst>
          </p:cNvPr>
          <p:cNvSpPr/>
          <p:nvPr userDrawn="1"/>
        </p:nvSpPr>
        <p:spPr>
          <a:xfrm>
            <a:off x="11481543" y="2816656"/>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Rounded Rectangle 41">
            <a:extLst>
              <a:ext uri="{FF2B5EF4-FFF2-40B4-BE49-F238E27FC236}">
                <a16:creationId xmlns:a16="http://schemas.microsoft.com/office/drawing/2014/main" id="{FEB17941-E06A-5E4A-A90C-3A82AB5525F2}"/>
              </a:ext>
            </a:extLst>
          </p:cNvPr>
          <p:cNvSpPr/>
          <p:nvPr userDrawn="1"/>
        </p:nvSpPr>
        <p:spPr>
          <a:xfrm>
            <a:off x="13513457" y="5054230"/>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Rounded Rectangle 42">
            <a:extLst>
              <a:ext uri="{FF2B5EF4-FFF2-40B4-BE49-F238E27FC236}">
                <a16:creationId xmlns:a16="http://schemas.microsoft.com/office/drawing/2014/main" id="{1B97B3B0-0256-1746-863C-DAE589CA9108}"/>
              </a:ext>
            </a:extLst>
          </p:cNvPr>
          <p:cNvSpPr/>
          <p:nvPr userDrawn="1"/>
        </p:nvSpPr>
        <p:spPr>
          <a:xfrm>
            <a:off x="13480332" y="73430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4" name="Rounded Rectangle 43">
            <a:extLst>
              <a:ext uri="{FF2B5EF4-FFF2-40B4-BE49-F238E27FC236}">
                <a16:creationId xmlns:a16="http://schemas.microsoft.com/office/drawing/2014/main" id="{AA50AF55-167F-344C-8863-E4C980373FA6}"/>
              </a:ext>
            </a:extLst>
          </p:cNvPr>
          <p:cNvSpPr/>
          <p:nvPr userDrawn="1"/>
        </p:nvSpPr>
        <p:spPr>
          <a:xfrm>
            <a:off x="13502274" y="9534706"/>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5" name="Rounded Rectangle 44">
            <a:extLst>
              <a:ext uri="{FF2B5EF4-FFF2-40B4-BE49-F238E27FC236}">
                <a16:creationId xmlns:a16="http://schemas.microsoft.com/office/drawing/2014/main" id="{043D37CA-6268-6847-9FCF-1443F89A7A42}"/>
              </a:ext>
            </a:extLst>
          </p:cNvPr>
          <p:cNvSpPr/>
          <p:nvPr userDrawn="1"/>
        </p:nvSpPr>
        <p:spPr>
          <a:xfrm>
            <a:off x="11693654" y="116347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4426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p:cTn id="35"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1">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p:cTn id="45"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33">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54">
                                            <p:txEl>
                                              <p:pRg st="0" end="0"/>
                                            </p:txEl>
                                          </p:spTgt>
                                        </p:tgtEl>
                                        <p:attrNameLst>
                                          <p:attrName>style.visibility</p:attrName>
                                        </p:attrNameLst>
                                      </p:cBhvr>
                                      <p:to>
                                        <p:strVal val="visible"/>
                                      </p:to>
                                    </p:set>
                                    <p:anim calcmode="lin" valueType="num">
                                      <p:cBhvr>
                                        <p:cTn id="50"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54">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0">
                                            <p:txEl>
                                              <p:pRg st="0" end="0"/>
                                            </p:txEl>
                                          </p:spTgt>
                                        </p:tgtEl>
                                        <p:attrNameLst>
                                          <p:attrName>style.visibility</p:attrName>
                                        </p:attrNameLst>
                                      </p:cBhvr>
                                      <p:to>
                                        <p:strVal val="visible"/>
                                      </p:to>
                                    </p:set>
                                    <p:anim calcmode="lin" valueType="num">
                                      <p:cBhvr>
                                        <p:cTn id="55"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0">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62"/>
                                        </p:tgtEl>
                                        <p:attrNameLst>
                                          <p:attrName>style.visibility</p:attrName>
                                        </p:attrNameLst>
                                      </p:cBhvr>
                                      <p:to>
                                        <p:strVal val="visible"/>
                                      </p:to>
                                    </p:set>
                                    <p:anim calcmode="lin" valueType="num">
                                      <p:cBhvr>
                                        <p:cTn id="60" dur="500" fill="hold"/>
                                        <p:tgtEl>
                                          <p:spTgt spid="62"/>
                                        </p:tgtEl>
                                        <p:attrNameLst>
                                          <p:attrName>ppt_w</p:attrName>
                                        </p:attrNameLst>
                                      </p:cBhvr>
                                      <p:tavLst>
                                        <p:tav tm="0">
                                          <p:val>
                                            <p:fltVal val="0"/>
                                          </p:val>
                                        </p:tav>
                                        <p:tav tm="100000">
                                          <p:val>
                                            <p:strVal val="#ppt_w"/>
                                          </p:val>
                                        </p:tav>
                                      </p:tavLst>
                                    </p:anim>
                                    <p:anim calcmode="lin" valueType="num">
                                      <p:cBhvr>
                                        <p:cTn id="61" dur="500" fill="hold"/>
                                        <p:tgtEl>
                                          <p:spTgt spid="62"/>
                                        </p:tgtEl>
                                        <p:attrNameLst>
                                          <p:attrName>ppt_h</p:attrName>
                                        </p:attrNameLst>
                                      </p:cBhvr>
                                      <p:tavLst>
                                        <p:tav tm="0">
                                          <p:val>
                                            <p:fltVal val="0"/>
                                          </p:val>
                                        </p:tav>
                                        <p:tav tm="100000">
                                          <p:val>
                                            <p:strVal val="#ppt_h"/>
                                          </p:val>
                                        </p:tav>
                                      </p:tavLst>
                                    </p:anim>
                                    <p:animEffect transition="in" filter="fade">
                                      <p:cBhvr>
                                        <p:cTn id="62" dur="500"/>
                                        <p:tgtEl>
                                          <p:spTgt spid="62"/>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63">
                                            <p:txEl>
                                              <p:pRg st="0" end="0"/>
                                            </p:txEl>
                                          </p:spTgt>
                                        </p:tgtEl>
                                        <p:attrNameLst>
                                          <p:attrName>style.visibility</p:attrName>
                                        </p:attrNameLst>
                                      </p:cBhvr>
                                      <p:to>
                                        <p:strVal val="visible"/>
                                      </p:to>
                                    </p:set>
                                    <p:anim calcmode="lin" valueType="num">
                                      <p:cBhvr>
                                        <p:cTn id="65"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63">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64">
                                            <p:txEl>
                                              <p:pRg st="0" end="0"/>
                                            </p:txEl>
                                          </p:spTgt>
                                        </p:tgtEl>
                                        <p:attrNameLst>
                                          <p:attrName>style.visibility</p:attrName>
                                        </p:attrNameLst>
                                      </p:cBhvr>
                                      <p:to>
                                        <p:strVal val="visible"/>
                                      </p:to>
                                    </p:set>
                                    <p:anim calcmode="lin" valueType="num">
                                      <p:cBhvr>
                                        <p:cTn id="70"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64">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66"/>
                                        </p:tgtEl>
                                        <p:attrNameLst>
                                          <p:attrName>style.visibility</p:attrName>
                                        </p:attrNameLst>
                                      </p:cBhvr>
                                      <p:to>
                                        <p:strVal val="visible"/>
                                      </p:to>
                                    </p:set>
                                    <p:anim calcmode="lin" valueType="num">
                                      <p:cBhvr>
                                        <p:cTn id="75" dur="500" fill="hold"/>
                                        <p:tgtEl>
                                          <p:spTgt spid="66"/>
                                        </p:tgtEl>
                                        <p:attrNameLst>
                                          <p:attrName>ppt_w</p:attrName>
                                        </p:attrNameLst>
                                      </p:cBhvr>
                                      <p:tavLst>
                                        <p:tav tm="0">
                                          <p:val>
                                            <p:fltVal val="0"/>
                                          </p:val>
                                        </p:tav>
                                        <p:tav tm="100000">
                                          <p:val>
                                            <p:strVal val="#ppt_w"/>
                                          </p:val>
                                        </p:tav>
                                      </p:tavLst>
                                    </p:anim>
                                    <p:anim calcmode="lin" valueType="num">
                                      <p:cBhvr>
                                        <p:cTn id="76" dur="500" fill="hold"/>
                                        <p:tgtEl>
                                          <p:spTgt spid="66"/>
                                        </p:tgtEl>
                                        <p:attrNameLst>
                                          <p:attrName>ppt_h</p:attrName>
                                        </p:attrNameLst>
                                      </p:cBhvr>
                                      <p:tavLst>
                                        <p:tav tm="0">
                                          <p:val>
                                            <p:fltVal val="0"/>
                                          </p:val>
                                        </p:tav>
                                        <p:tav tm="100000">
                                          <p:val>
                                            <p:strVal val="#ppt_h"/>
                                          </p:val>
                                        </p:tav>
                                      </p:tavLst>
                                    </p:anim>
                                    <p:animEffect transition="in" filter="fade">
                                      <p:cBhvr>
                                        <p:cTn id="77" dur="500"/>
                                        <p:tgtEl>
                                          <p:spTgt spid="66"/>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67">
                                            <p:txEl>
                                              <p:pRg st="0" end="0"/>
                                            </p:txEl>
                                          </p:spTgt>
                                        </p:tgtEl>
                                        <p:attrNameLst>
                                          <p:attrName>style.visibility</p:attrName>
                                        </p:attrNameLst>
                                      </p:cBhvr>
                                      <p:to>
                                        <p:strVal val="visible"/>
                                      </p:to>
                                    </p:set>
                                    <p:anim calcmode="lin" valueType="num">
                                      <p:cBhvr>
                                        <p:cTn id="80"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67">
                                            <p:txEl>
                                              <p:pRg st="0" end="0"/>
                                            </p:txEl>
                                          </p:spTgt>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68">
                                            <p:txEl>
                                              <p:pRg st="0" end="0"/>
                                            </p:txEl>
                                          </p:spTgt>
                                        </p:tgtEl>
                                        <p:attrNameLst>
                                          <p:attrName>style.visibility</p:attrName>
                                        </p:attrNameLst>
                                      </p:cBhvr>
                                      <p:to>
                                        <p:strVal val="visible"/>
                                      </p:to>
                                    </p:set>
                                    <p:anim calcmode="lin" valueType="num">
                                      <p:cBhvr>
                                        <p:cTn id="85" dur="5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6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70"/>
                                        </p:tgtEl>
                                        <p:attrNameLst>
                                          <p:attrName>style.visibility</p:attrName>
                                        </p:attrNameLst>
                                      </p:cBhvr>
                                      <p:to>
                                        <p:strVal val="visible"/>
                                      </p:to>
                                    </p:set>
                                    <p:anim calcmode="lin" valueType="num">
                                      <p:cBhvr>
                                        <p:cTn id="90" dur="500" fill="hold"/>
                                        <p:tgtEl>
                                          <p:spTgt spid="70"/>
                                        </p:tgtEl>
                                        <p:attrNameLst>
                                          <p:attrName>ppt_w</p:attrName>
                                        </p:attrNameLst>
                                      </p:cBhvr>
                                      <p:tavLst>
                                        <p:tav tm="0">
                                          <p:val>
                                            <p:fltVal val="0"/>
                                          </p:val>
                                        </p:tav>
                                        <p:tav tm="100000">
                                          <p:val>
                                            <p:strVal val="#ppt_w"/>
                                          </p:val>
                                        </p:tav>
                                      </p:tavLst>
                                    </p:anim>
                                    <p:anim calcmode="lin" valueType="num">
                                      <p:cBhvr>
                                        <p:cTn id="91" dur="500" fill="hold"/>
                                        <p:tgtEl>
                                          <p:spTgt spid="70"/>
                                        </p:tgtEl>
                                        <p:attrNameLst>
                                          <p:attrName>ppt_h</p:attrName>
                                        </p:attrNameLst>
                                      </p:cBhvr>
                                      <p:tavLst>
                                        <p:tav tm="0">
                                          <p:val>
                                            <p:fltVal val="0"/>
                                          </p:val>
                                        </p:tav>
                                        <p:tav tm="100000">
                                          <p:val>
                                            <p:strVal val="#ppt_h"/>
                                          </p:val>
                                        </p:tav>
                                      </p:tavLst>
                                    </p:anim>
                                    <p:animEffect transition="in" filter="fade">
                                      <p:cBhvr>
                                        <p:cTn id="92" dur="500"/>
                                        <p:tgtEl>
                                          <p:spTgt spid="70"/>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71">
                                            <p:txEl>
                                              <p:pRg st="0" end="0"/>
                                            </p:txEl>
                                          </p:spTgt>
                                        </p:tgtEl>
                                        <p:attrNameLst>
                                          <p:attrName>style.visibility</p:attrName>
                                        </p:attrNameLst>
                                      </p:cBhvr>
                                      <p:to>
                                        <p:strVal val="visible"/>
                                      </p:to>
                                    </p:set>
                                    <p:anim calcmode="lin" valueType="num">
                                      <p:cBhvr>
                                        <p:cTn id="9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71">
                                            <p:txEl>
                                              <p:pRg st="0" end="0"/>
                                            </p:txEl>
                                          </p:spTgt>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72">
                                            <p:txEl>
                                              <p:pRg st="0" end="0"/>
                                            </p:txEl>
                                          </p:spTgt>
                                        </p:tgtEl>
                                        <p:attrNameLst>
                                          <p:attrName>style.visibility</p:attrName>
                                        </p:attrNameLst>
                                      </p:cBhvr>
                                      <p:to>
                                        <p:strVal val="visible"/>
                                      </p:to>
                                    </p:set>
                                    <p:anim calcmode="lin" valueType="num">
                                      <p:cBhvr>
                                        <p:cTn id="10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72">
                                            <p:txEl>
                                              <p:pRg st="0" end="0"/>
                                            </p:txEl>
                                          </p:spTgt>
                                        </p:tgtEl>
                                      </p:cBhvr>
                                    </p:animEffect>
                                  </p:childTnLst>
                                </p:cTn>
                              </p:par>
                            </p:childTnLst>
                          </p:cTn>
                        </p:par>
                        <p:par>
                          <p:cTn id="103" fill="hold">
                            <p:stCondLst>
                              <p:cond delay="1900"/>
                            </p:stCondLst>
                            <p:childTnLst>
                              <p:par>
                                <p:cTn id="104" presetID="2" presetClass="entr" presetSubtype="8" fill="hold" grpId="0" nodeType="after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additive="base">
                                        <p:cTn id="106" dur="200" fill="hold"/>
                                        <p:tgtEl>
                                          <p:spTgt spid="34"/>
                                        </p:tgtEl>
                                        <p:attrNameLst>
                                          <p:attrName>ppt_x</p:attrName>
                                        </p:attrNameLst>
                                      </p:cBhvr>
                                      <p:tavLst>
                                        <p:tav tm="0">
                                          <p:val>
                                            <p:strVal val="0-#ppt_w/2"/>
                                          </p:val>
                                        </p:tav>
                                        <p:tav tm="100000">
                                          <p:val>
                                            <p:strVal val="#ppt_x"/>
                                          </p:val>
                                        </p:tav>
                                      </p:tavLst>
                                    </p:anim>
                                    <p:anim calcmode="lin" valueType="num">
                                      <p:cBhvr additive="base">
                                        <p:cTn id="107" dur="200" fill="hold"/>
                                        <p:tgtEl>
                                          <p:spTgt spid="34"/>
                                        </p:tgtEl>
                                        <p:attrNameLst>
                                          <p:attrName>ppt_y</p:attrName>
                                        </p:attrNameLst>
                                      </p:cBhvr>
                                      <p:tavLst>
                                        <p:tav tm="0">
                                          <p:val>
                                            <p:strVal val="#ppt_y"/>
                                          </p:val>
                                        </p:tav>
                                        <p:tav tm="100000">
                                          <p:val>
                                            <p:strVal val="#ppt_y"/>
                                          </p:val>
                                        </p:tav>
                                      </p:tavLst>
                                    </p:anim>
                                  </p:childTnLst>
                                </p:cTn>
                              </p:par>
                            </p:childTnLst>
                          </p:cTn>
                        </p:par>
                        <p:par>
                          <p:cTn id="108" fill="hold">
                            <p:stCondLst>
                              <p:cond delay="2100"/>
                            </p:stCondLst>
                            <p:childTnLst>
                              <p:par>
                                <p:cTn id="109" presetID="2" presetClass="entr" presetSubtype="4" fill="hold" nodeType="after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additive="base">
                                        <p:cTn id="111" dur="500" fill="hold"/>
                                        <p:tgtEl>
                                          <p:spTgt spid="40"/>
                                        </p:tgtEl>
                                        <p:attrNameLst>
                                          <p:attrName>ppt_x</p:attrName>
                                        </p:attrNameLst>
                                      </p:cBhvr>
                                      <p:tavLst>
                                        <p:tav tm="0">
                                          <p:val>
                                            <p:strVal val="#ppt_x"/>
                                          </p:val>
                                        </p:tav>
                                        <p:tav tm="100000">
                                          <p:val>
                                            <p:strVal val="#ppt_x"/>
                                          </p:val>
                                        </p:tav>
                                      </p:tavLst>
                                    </p:anim>
                                    <p:anim calcmode="lin" valueType="num">
                                      <p:cBhvr additive="base">
                                        <p:cTn id="112" dur="500" fill="hold"/>
                                        <p:tgtEl>
                                          <p:spTgt spid="40"/>
                                        </p:tgtEl>
                                        <p:attrNameLst>
                                          <p:attrName>ppt_y</p:attrName>
                                        </p:attrNameLst>
                                      </p:cBhvr>
                                      <p:tavLst>
                                        <p:tav tm="0">
                                          <p:val>
                                            <p:strVal val="1+#ppt_h/2"/>
                                          </p:val>
                                        </p:tav>
                                        <p:tav tm="100000">
                                          <p:val>
                                            <p:strVal val="#ppt_y"/>
                                          </p:val>
                                        </p:tav>
                                      </p:tavLst>
                                    </p:anim>
                                  </p:childTnLst>
                                </p:cTn>
                              </p:par>
                              <p:par>
                                <p:cTn id="113" presetID="53" presetClass="entr" presetSubtype="16" fill="hold" grpId="0" nodeType="withEffect">
                                  <p:stCondLst>
                                    <p:cond delay="200"/>
                                  </p:stCondLst>
                                  <p:childTnLst>
                                    <p:set>
                                      <p:cBhvr>
                                        <p:cTn id="114" dur="1" fill="hold">
                                          <p:stCondLst>
                                            <p:cond delay="0"/>
                                          </p:stCondLst>
                                        </p:cTn>
                                        <p:tgtEl>
                                          <p:spTgt spid="41"/>
                                        </p:tgtEl>
                                        <p:attrNameLst>
                                          <p:attrName>style.visibility</p:attrName>
                                        </p:attrNameLst>
                                      </p:cBhvr>
                                      <p:to>
                                        <p:strVal val="visible"/>
                                      </p:to>
                                    </p:set>
                                    <p:anim calcmode="lin" valueType="num">
                                      <p:cBhvr>
                                        <p:cTn id="115" dur="500" fill="hold"/>
                                        <p:tgtEl>
                                          <p:spTgt spid="41"/>
                                        </p:tgtEl>
                                        <p:attrNameLst>
                                          <p:attrName>ppt_w</p:attrName>
                                        </p:attrNameLst>
                                      </p:cBhvr>
                                      <p:tavLst>
                                        <p:tav tm="0">
                                          <p:val>
                                            <p:fltVal val="0"/>
                                          </p:val>
                                        </p:tav>
                                        <p:tav tm="100000">
                                          <p:val>
                                            <p:strVal val="#ppt_w"/>
                                          </p:val>
                                        </p:tav>
                                      </p:tavLst>
                                    </p:anim>
                                    <p:anim calcmode="lin" valueType="num">
                                      <p:cBhvr>
                                        <p:cTn id="116" dur="500" fill="hold"/>
                                        <p:tgtEl>
                                          <p:spTgt spid="41"/>
                                        </p:tgtEl>
                                        <p:attrNameLst>
                                          <p:attrName>ppt_h</p:attrName>
                                        </p:attrNameLst>
                                      </p:cBhvr>
                                      <p:tavLst>
                                        <p:tav tm="0">
                                          <p:val>
                                            <p:fltVal val="0"/>
                                          </p:val>
                                        </p:tav>
                                        <p:tav tm="100000">
                                          <p:val>
                                            <p:strVal val="#ppt_h"/>
                                          </p:val>
                                        </p:tav>
                                      </p:tavLst>
                                    </p:anim>
                                    <p:animEffect transition="in" filter="fade">
                                      <p:cBhvr>
                                        <p:cTn id="117" dur="500"/>
                                        <p:tgtEl>
                                          <p:spTgt spid="41"/>
                                        </p:tgtEl>
                                      </p:cBhvr>
                                    </p:animEffect>
                                  </p:childTnLst>
                                </p:cTn>
                              </p:par>
                              <p:par>
                                <p:cTn id="118" presetID="53" presetClass="entr" presetSubtype="16" fill="hold" grpId="0" nodeType="withEffect">
                                  <p:stCondLst>
                                    <p:cond delay="20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500" fill="hold"/>
                                        <p:tgtEl>
                                          <p:spTgt spid="42"/>
                                        </p:tgtEl>
                                        <p:attrNameLst>
                                          <p:attrName>ppt_w</p:attrName>
                                        </p:attrNameLst>
                                      </p:cBhvr>
                                      <p:tavLst>
                                        <p:tav tm="0">
                                          <p:val>
                                            <p:fltVal val="0"/>
                                          </p:val>
                                        </p:tav>
                                        <p:tav tm="100000">
                                          <p:val>
                                            <p:strVal val="#ppt_w"/>
                                          </p:val>
                                        </p:tav>
                                      </p:tavLst>
                                    </p:anim>
                                    <p:anim calcmode="lin" valueType="num">
                                      <p:cBhvr>
                                        <p:cTn id="121" dur="500" fill="hold"/>
                                        <p:tgtEl>
                                          <p:spTgt spid="42"/>
                                        </p:tgtEl>
                                        <p:attrNameLst>
                                          <p:attrName>ppt_h</p:attrName>
                                        </p:attrNameLst>
                                      </p:cBhvr>
                                      <p:tavLst>
                                        <p:tav tm="0">
                                          <p:val>
                                            <p:fltVal val="0"/>
                                          </p:val>
                                        </p:tav>
                                        <p:tav tm="100000">
                                          <p:val>
                                            <p:strVal val="#ppt_h"/>
                                          </p:val>
                                        </p:tav>
                                      </p:tavLst>
                                    </p:anim>
                                    <p:animEffect transition="in" filter="fade">
                                      <p:cBhvr>
                                        <p:cTn id="122" dur="500"/>
                                        <p:tgtEl>
                                          <p:spTgt spid="42"/>
                                        </p:tgtEl>
                                      </p:cBhvr>
                                    </p:animEffect>
                                  </p:childTnLst>
                                </p:cTn>
                              </p:par>
                              <p:par>
                                <p:cTn id="123" presetID="53" presetClass="entr" presetSubtype="16" fill="hold" grpId="0" nodeType="withEffect">
                                  <p:stCondLst>
                                    <p:cond delay="200"/>
                                  </p:stCondLst>
                                  <p:childTnLst>
                                    <p:set>
                                      <p:cBhvr>
                                        <p:cTn id="124" dur="1" fill="hold">
                                          <p:stCondLst>
                                            <p:cond delay="0"/>
                                          </p:stCondLst>
                                        </p:cTn>
                                        <p:tgtEl>
                                          <p:spTgt spid="43"/>
                                        </p:tgtEl>
                                        <p:attrNameLst>
                                          <p:attrName>style.visibility</p:attrName>
                                        </p:attrNameLst>
                                      </p:cBhvr>
                                      <p:to>
                                        <p:strVal val="visible"/>
                                      </p:to>
                                    </p:set>
                                    <p:anim calcmode="lin" valueType="num">
                                      <p:cBhvr>
                                        <p:cTn id="125" dur="500" fill="hold"/>
                                        <p:tgtEl>
                                          <p:spTgt spid="43"/>
                                        </p:tgtEl>
                                        <p:attrNameLst>
                                          <p:attrName>ppt_w</p:attrName>
                                        </p:attrNameLst>
                                      </p:cBhvr>
                                      <p:tavLst>
                                        <p:tav tm="0">
                                          <p:val>
                                            <p:fltVal val="0"/>
                                          </p:val>
                                        </p:tav>
                                        <p:tav tm="100000">
                                          <p:val>
                                            <p:strVal val="#ppt_w"/>
                                          </p:val>
                                        </p:tav>
                                      </p:tavLst>
                                    </p:anim>
                                    <p:anim calcmode="lin" valueType="num">
                                      <p:cBhvr>
                                        <p:cTn id="126" dur="500" fill="hold"/>
                                        <p:tgtEl>
                                          <p:spTgt spid="43"/>
                                        </p:tgtEl>
                                        <p:attrNameLst>
                                          <p:attrName>ppt_h</p:attrName>
                                        </p:attrNameLst>
                                      </p:cBhvr>
                                      <p:tavLst>
                                        <p:tav tm="0">
                                          <p:val>
                                            <p:fltVal val="0"/>
                                          </p:val>
                                        </p:tav>
                                        <p:tav tm="100000">
                                          <p:val>
                                            <p:strVal val="#ppt_h"/>
                                          </p:val>
                                        </p:tav>
                                      </p:tavLst>
                                    </p:anim>
                                    <p:animEffect transition="in" filter="fade">
                                      <p:cBhvr>
                                        <p:cTn id="127" dur="500"/>
                                        <p:tgtEl>
                                          <p:spTgt spid="43"/>
                                        </p:tgtEl>
                                      </p:cBhvr>
                                    </p:animEffect>
                                  </p:childTnLst>
                                </p:cTn>
                              </p:par>
                              <p:par>
                                <p:cTn id="128" presetID="53" presetClass="entr" presetSubtype="16" fill="hold" grpId="0" nodeType="withEffect">
                                  <p:stCondLst>
                                    <p:cond delay="200"/>
                                  </p:stCondLst>
                                  <p:childTnLst>
                                    <p:set>
                                      <p:cBhvr>
                                        <p:cTn id="129" dur="1" fill="hold">
                                          <p:stCondLst>
                                            <p:cond delay="0"/>
                                          </p:stCondLst>
                                        </p:cTn>
                                        <p:tgtEl>
                                          <p:spTgt spid="44"/>
                                        </p:tgtEl>
                                        <p:attrNameLst>
                                          <p:attrName>style.visibility</p:attrName>
                                        </p:attrNameLst>
                                      </p:cBhvr>
                                      <p:to>
                                        <p:strVal val="visible"/>
                                      </p:to>
                                    </p:set>
                                    <p:anim calcmode="lin" valueType="num">
                                      <p:cBhvr>
                                        <p:cTn id="130" dur="500" fill="hold"/>
                                        <p:tgtEl>
                                          <p:spTgt spid="44"/>
                                        </p:tgtEl>
                                        <p:attrNameLst>
                                          <p:attrName>ppt_w</p:attrName>
                                        </p:attrNameLst>
                                      </p:cBhvr>
                                      <p:tavLst>
                                        <p:tav tm="0">
                                          <p:val>
                                            <p:fltVal val="0"/>
                                          </p:val>
                                        </p:tav>
                                        <p:tav tm="100000">
                                          <p:val>
                                            <p:strVal val="#ppt_w"/>
                                          </p:val>
                                        </p:tav>
                                      </p:tavLst>
                                    </p:anim>
                                    <p:anim calcmode="lin" valueType="num">
                                      <p:cBhvr>
                                        <p:cTn id="131" dur="500" fill="hold"/>
                                        <p:tgtEl>
                                          <p:spTgt spid="44"/>
                                        </p:tgtEl>
                                        <p:attrNameLst>
                                          <p:attrName>ppt_h</p:attrName>
                                        </p:attrNameLst>
                                      </p:cBhvr>
                                      <p:tavLst>
                                        <p:tav tm="0">
                                          <p:val>
                                            <p:fltVal val="0"/>
                                          </p:val>
                                        </p:tav>
                                        <p:tav tm="100000">
                                          <p:val>
                                            <p:strVal val="#ppt_h"/>
                                          </p:val>
                                        </p:tav>
                                      </p:tavLst>
                                    </p:anim>
                                    <p:animEffect transition="in" filter="fade">
                                      <p:cBhvr>
                                        <p:cTn id="132" dur="500"/>
                                        <p:tgtEl>
                                          <p:spTgt spid="44"/>
                                        </p:tgtEl>
                                      </p:cBhvr>
                                    </p:animEffect>
                                  </p:childTnLst>
                                </p:cTn>
                              </p:par>
                              <p:par>
                                <p:cTn id="133" presetID="53" presetClass="entr" presetSubtype="16" fill="hold" grpId="0" nodeType="withEffect">
                                  <p:stCondLst>
                                    <p:cond delay="200"/>
                                  </p:stCondLst>
                                  <p:childTnLst>
                                    <p:set>
                                      <p:cBhvr>
                                        <p:cTn id="134" dur="1" fill="hold">
                                          <p:stCondLst>
                                            <p:cond delay="0"/>
                                          </p:stCondLst>
                                        </p:cTn>
                                        <p:tgtEl>
                                          <p:spTgt spid="45"/>
                                        </p:tgtEl>
                                        <p:attrNameLst>
                                          <p:attrName>style.visibility</p:attrName>
                                        </p:attrNameLst>
                                      </p:cBhvr>
                                      <p:to>
                                        <p:strVal val="visible"/>
                                      </p:to>
                                    </p:set>
                                    <p:anim calcmode="lin" valueType="num">
                                      <p:cBhvr>
                                        <p:cTn id="135" dur="500" fill="hold"/>
                                        <p:tgtEl>
                                          <p:spTgt spid="45"/>
                                        </p:tgtEl>
                                        <p:attrNameLst>
                                          <p:attrName>ppt_w</p:attrName>
                                        </p:attrNameLst>
                                      </p:cBhvr>
                                      <p:tavLst>
                                        <p:tav tm="0">
                                          <p:val>
                                            <p:fltVal val="0"/>
                                          </p:val>
                                        </p:tav>
                                        <p:tav tm="100000">
                                          <p:val>
                                            <p:strVal val="#ppt_w"/>
                                          </p:val>
                                        </p:tav>
                                      </p:tavLst>
                                    </p:anim>
                                    <p:anim calcmode="lin" valueType="num">
                                      <p:cBhvr>
                                        <p:cTn id="136" dur="500" fill="hold"/>
                                        <p:tgtEl>
                                          <p:spTgt spid="45"/>
                                        </p:tgtEl>
                                        <p:attrNameLst>
                                          <p:attrName>ppt_h</p:attrName>
                                        </p:attrNameLst>
                                      </p:cBhvr>
                                      <p:tavLst>
                                        <p:tav tm="0">
                                          <p:val>
                                            <p:fltVal val="0"/>
                                          </p:val>
                                        </p:tav>
                                        <p:tav tm="100000">
                                          <p:val>
                                            <p:strVal val="#ppt_h"/>
                                          </p:val>
                                        </p:tav>
                                      </p:tavLst>
                                    </p:anim>
                                    <p:animEffect transition="in" filter="fade">
                                      <p:cBhvr>
                                        <p:cTn id="1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7" grpId="0"/>
      <p:bldP spid="30" grpId="0" animBg="1"/>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60" grpId="0" build="p">
        <p:tmplLst>
          <p:tmpl lvl="1">
            <p:tnLst>
              <p:par>
                <p:cTn presetID="53" presetClass="entr" presetSubtype="16"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animEffect transition="in" filter="fade">
                      <p:cBhvr>
                        <p:cTn dur="500"/>
                        <p:tgtEl>
                          <p:spTgt spid="60"/>
                        </p:tgtEl>
                      </p:cBhvr>
                    </p:animEffect>
                  </p:childTnLst>
                </p:cTn>
              </p:par>
            </p:tnLst>
          </p:tmpl>
        </p:tmplLst>
      </p:bldP>
      <p:bldP spid="62" grpId="0" animBg="1"/>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6" grpId="0" animBg="1"/>
      <p:bldP spid="67" grpId="0" build="p">
        <p:tmplLst>
          <p:tmpl lvl="1">
            <p:tnLst>
              <p:par>
                <p:cTn presetID="53" presetClass="entr" presetSubtype="16"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animEffect transition="in" filter="fade">
                      <p:cBhvr>
                        <p:cTn dur="500"/>
                        <p:tgtEl>
                          <p:spTgt spid="67"/>
                        </p:tgtEl>
                      </p:cBhvr>
                    </p:animEffect>
                  </p:childTnLst>
                </p:cTn>
              </p:par>
            </p:tnLst>
          </p:tmpl>
        </p:tmplLst>
      </p:bldP>
      <p:bldP spid="68" grpId="0" build="p">
        <p:tmplLst>
          <p:tmpl lvl="1">
            <p:tnLst>
              <p:par>
                <p:cTn presetID="53" presetClass="entr" presetSubtype="16"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 calcmode="lin" valueType="num">
                      <p:cBhvr>
                        <p:cTn dur="500" fill="hold"/>
                        <p:tgtEl>
                          <p:spTgt spid="68"/>
                        </p:tgtEl>
                        <p:attrNameLst>
                          <p:attrName>ppt_w</p:attrName>
                        </p:attrNameLst>
                      </p:cBhvr>
                      <p:tavLst>
                        <p:tav tm="0">
                          <p:val>
                            <p:fltVal val="0"/>
                          </p:val>
                        </p:tav>
                        <p:tav tm="100000">
                          <p:val>
                            <p:strVal val="#ppt_w"/>
                          </p:val>
                        </p:tav>
                      </p:tavLst>
                    </p:anim>
                    <p:anim calcmode="lin" valueType="num">
                      <p:cBhvr>
                        <p:cTn dur="500" fill="hold"/>
                        <p:tgtEl>
                          <p:spTgt spid="68"/>
                        </p:tgtEl>
                        <p:attrNameLst>
                          <p:attrName>ppt_h</p:attrName>
                        </p:attrNameLst>
                      </p:cBhvr>
                      <p:tavLst>
                        <p:tav tm="0">
                          <p:val>
                            <p:fltVal val="0"/>
                          </p:val>
                        </p:tav>
                        <p:tav tm="100000">
                          <p:val>
                            <p:strVal val="#ppt_h"/>
                          </p:val>
                        </p:tav>
                      </p:tavLst>
                    </p:anim>
                    <p:animEffect transition="in" filter="fade">
                      <p:cBhvr>
                        <p:cTn dur="500"/>
                        <p:tgtEl>
                          <p:spTgt spid="68"/>
                        </p:tgtEl>
                      </p:cBhvr>
                    </p:animEffect>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34" grpId="0" animBg="1"/>
      <p:bldP spid="41" grpId="0" animBg="1"/>
      <p:bldP spid="42" grpId="0" animBg="1"/>
      <p:bldP spid="43" grpId="0" animBg="1"/>
      <p:bldP spid="44" grpId="0" animBg="1"/>
      <p:bldP spid="45"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9" name="image3.png"/>
          <p:cNvPicPr/>
          <p:nvPr/>
        </p:nvPicPr>
        <p:blipFill>
          <a:blip r:embed="rId2">
            <a:extLst/>
          </a:blip>
          <a:srcRect/>
          <a:stretch>
            <a:fillRect/>
          </a:stretch>
        </p:blipFill>
        <p:spPr>
          <a:xfrm>
            <a:off x="1536914" y="4089014"/>
            <a:ext cx="10068641" cy="14915836"/>
          </a:xfrm>
          <a:prstGeom prst="rect">
            <a:avLst/>
          </a:prstGeom>
          <a:ln w="12700" cap="flat">
            <a:noFill/>
            <a:miter lim="400000"/>
          </a:ln>
          <a:effectLst/>
        </p:spPr>
      </p:pic>
      <p:sp>
        <p:nvSpPr>
          <p:cNvPr id="30"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31"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2" name="Rounded Rectangle 31"/>
          <p:cNvSpPr/>
          <p:nvPr/>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Rounded Rectangle 34"/>
          <p:cNvSpPr/>
          <p:nvPr/>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7" name="Rounded Rectangle 36"/>
          <p:cNvSpPr/>
          <p:nvPr/>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Rounded Rectangle 38"/>
          <p:cNvSpPr/>
          <p:nvPr/>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0"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1" name="Rounded Rectangle 40"/>
          <p:cNvSpPr/>
          <p:nvPr/>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Picture Placeholder 2"/>
          <p:cNvSpPr>
            <a:spLocks noGrp="1"/>
          </p:cNvSpPr>
          <p:nvPr>
            <p:ph type="pic" sz="quarter" idx="17"/>
          </p:nvPr>
        </p:nvSpPr>
        <p:spPr>
          <a:xfrm>
            <a:off x="2049368" y="5529400"/>
            <a:ext cx="9054769" cy="83898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9" name="Rounded Rectangle 18">
            <a:extLst>
              <a:ext uri="{FF2B5EF4-FFF2-40B4-BE49-F238E27FC236}">
                <a16:creationId xmlns:a16="http://schemas.microsoft.com/office/drawing/2014/main" id="{237E599A-92D6-444B-9333-CAB143D498B2}"/>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0" name="image3.png">
            <a:extLst>
              <a:ext uri="{FF2B5EF4-FFF2-40B4-BE49-F238E27FC236}">
                <a16:creationId xmlns:a16="http://schemas.microsoft.com/office/drawing/2014/main" id="{913EC908-22EA-AD45-8554-9EA1C7F525CE}"/>
              </a:ext>
            </a:extLst>
          </p:cNvPr>
          <p:cNvPicPr/>
          <p:nvPr userDrawn="1"/>
        </p:nvPicPr>
        <p:blipFill>
          <a:blip r:embed="rId2">
            <a:extLst/>
          </a:blip>
          <a:srcRect/>
          <a:stretch>
            <a:fillRect/>
          </a:stretch>
        </p:blipFill>
        <p:spPr>
          <a:xfrm>
            <a:off x="1536914" y="4089014"/>
            <a:ext cx="10068641" cy="14915836"/>
          </a:xfrm>
          <a:prstGeom prst="rect">
            <a:avLst/>
          </a:prstGeom>
          <a:ln w="12700" cap="flat">
            <a:noFill/>
            <a:miter lim="400000"/>
          </a:ln>
          <a:effectLst/>
        </p:spPr>
      </p:pic>
      <p:sp>
        <p:nvSpPr>
          <p:cNvPr id="21" name="Rounded Rectangle 20">
            <a:extLst>
              <a:ext uri="{FF2B5EF4-FFF2-40B4-BE49-F238E27FC236}">
                <a16:creationId xmlns:a16="http://schemas.microsoft.com/office/drawing/2014/main" id="{6EE279A5-0E75-ED45-8AA7-7E9DA65132F6}"/>
              </a:ext>
            </a:extLst>
          </p:cNvPr>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Rounded Rectangle 21">
            <a:extLst>
              <a:ext uri="{FF2B5EF4-FFF2-40B4-BE49-F238E27FC236}">
                <a16:creationId xmlns:a16="http://schemas.microsoft.com/office/drawing/2014/main" id="{011A4213-B9C1-0F42-A9F9-E1F8C1BE0B84}"/>
              </a:ext>
            </a:extLst>
          </p:cNvPr>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a:extLst>
              <a:ext uri="{FF2B5EF4-FFF2-40B4-BE49-F238E27FC236}">
                <a16:creationId xmlns:a16="http://schemas.microsoft.com/office/drawing/2014/main" id="{5D188B71-BAE8-F446-8019-7DD23E7730D2}"/>
              </a:ext>
            </a:extLst>
          </p:cNvPr>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4" name="Rounded Rectangle 23">
            <a:extLst>
              <a:ext uri="{FF2B5EF4-FFF2-40B4-BE49-F238E27FC236}">
                <a16:creationId xmlns:a16="http://schemas.microsoft.com/office/drawing/2014/main" id="{207DD82D-5D00-E543-9D52-F859C7BFD288}"/>
              </a:ext>
            </a:extLst>
          </p:cNvPr>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Rounded Rectangle 24">
            <a:extLst>
              <a:ext uri="{FF2B5EF4-FFF2-40B4-BE49-F238E27FC236}">
                <a16:creationId xmlns:a16="http://schemas.microsoft.com/office/drawing/2014/main" id="{ED5E544B-9403-4841-91F0-56921DE76769}"/>
              </a:ext>
            </a:extLst>
          </p:cNvPr>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71953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30">
                                            <p:txEl>
                                              <p:pRg st="0" end="0"/>
                                            </p:txEl>
                                          </p:spTgt>
                                        </p:tgtEl>
                                        <p:attrNameLst>
                                          <p:attrName>style.visibility</p:attrName>
                                        </p:attrNameLst>
                                      </p:cBhvr>
                                      <p:to>
                                        <p:strVal val="visible"/>
                                      </p:to>
                                    </p:set>
                                    <p:anim calcmode="lin" valueType="num">
                                      <p:cBhvr>
                                        <p:cTn id="2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0">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p:cTn id="31"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Effect transition="in" filter="fade">
                                      <p:cBhvr>
                                        <p:cTn id="38" dur="500"/>
                                        <p:tgtEl>
                                          <p:spTgt spid="35"/>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6">
                                            <p:txEl>
                                              <p:pRg st="0" end="0"/>
                                            </p:txEl>
                                          </p:spTgt>
                                        </p:tgtEl>
                                        <p:attrNameLst>
                                          <p:attrName>style.visibility</p:attrName>
                                        </p:attrNameLst>
                                      </p:cBhvr>
                                      <p:to>
                                        <p:strVal val="visible"/>
                                      </p:to>
                                    </p:set>
                                    <p:anim calcmode="lin" valueType="num">
                                      <p:cBhvr>
                                        <p:cTn id="4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8">
                                            <p:txEl>
                                              <p:pRg st="0" end="0"/>
                                            </p:txEl>
                                          </p:spTgt>
                                        </p:tgtEl>
                                        <p:attrNameLst>
                                          <p:attrName>style.visibility</p:attrName>
                                        </p:attrNameLst>
                                      </p:cBhvr>
                                      <p:to>
                                        <p:strVal val="visible"/>
                                      </p:to>
                                    </p:set>
                                    <p:anim calcmode="lin" valueType="num">
                                      <p:cBhvr>
                                        <p:cTn id="51"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8">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Effect transition="in" filter="fade">
                                      <p:cBhvr>
                                        <p:cTn id="58" dur="500"/>
                                        <p:tgtEl>
                                          <p:spTgt spid="39"/>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p:cTn id="61"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40">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2">
                                            <p:txEl>
                                              <p:pRg st="0" end="0"/>
                                            </p:txEl>
                                          </p:spTgt>
                                        </p:tgtEl>
                                        <p:attrNameLst>
                                          <p:attrName>style.visibility</p:attrName>
                                        </p:attrNameLst>
                                      </p:cBhvr>
                                      <p:to>
                                        <p:strVal val="visible"/>
                                      </p:to>
                                    </p:set>
                                    <p:anim calcmode="lin" valueType="num">
                                      <p:cBhvr>
                                        <p:cTn id="71"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2">
                                            <p:txEl>
                                              <p:pRg st="0" end="0"/>
                                            </p:txEl>
                                          </p:spTgt>
                                        </p:tgtEl>
                                      </p:cBhvr>
                                    </p:animEffect>
                                  </p:childTnLst>
                                </p:cTn>
                              </p:par>
                            </p:childTnLst>
                          </p:cTn>
                        </p:par>
                        <p:par>
                          <p:cTn id="74" fill="hold">
                            <p:stCondLst>
                              <p:cond delay="700"/>
                            </p:stCondLst>
                            <p:childTnLst>
                              <p:par>
                                <p:cTn id="75" presetID="10" presetClass="entr" presetSubtype="0" fill="hold" grpId="0" nodeType="afterEffect" nodePh="1">
                                  <p:stCondLst>
                                    <p:cond delay="0"/>
                                  </p:stCondLst>
                                  <p:endCondLst>
                                    <p:cond evt="begin" delay="0">
                                      <p:tn val="75"/>
                                    </p:cond>
                                  </p:end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par>
                          <p:cTn id="78" fill="hold">
                            <p:stCondLst>
                              <p:cond delay="1200"/>
                            </p:stCondLst>
                            <p:childTnLst>
                              <p:par>
                                <p:cTn id="79" presetID="2" presetClass="entr" presetSubtype="8"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200" fill="hold"/>
                                        <p:tgtEl>
                                          <p:spTgt spid="19"/>
                                        </p:tgtEl>
                                        <p:attrNameLst>
                                          <p:attrName>ppt_x</p:attrName>
                                        </p:attrNameLst>
                                      </p:cBhvr>
                                      <p:tavLst>
                                        <p:tav tm="0">
                                          <p:val>
                                            <p:strVal val="0-#ppt_w/2"/>
                                          </p:val>
                                        </p:tav>
                                        <p:tav tm="100000">
                                          <p:val>
                                            <p:strVal val="#ppt_x"/>
                                          </p:val>
                                        </p:tav>
                                      </p:tavLst>
                                    </p:anim>
                                    <p:anim calcmode="lin" valueType="num">
                                      <p:cBhvr additive="base">
                                        <p:cTn id="82" dur="200" fill="hold"/>
                                        <p:tgtEl>
                                          <p:spTgt spid="1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20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animEffect transition="in" filter="fade">
                                      <p:cBhvr>
                                        <p:cTn id="87" dur="500"/>
                                        <p:tgtEl>
                                          <p:spTgt spid="21"/>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500" fill="hold"/>
                                        <p:tgtEl>
                                          <p:spTgt spid="22"/>
                                        </p:tgtEl>
                                        <p:attrNameLst>
                                          <p:attrName>ppt_w</p:attrName>
                                        </p:attrNameLst>
                                      </p:cBhvr>
                                      <p:tavLst>
                                        <p:tav tm="0">
                                          <p:val>
                                            <p:fltVal val="0"/>
                                          </p:val>
                                        </p:tav>
                                        <p:tav tm="100000">
                                          <p:val>
                                            <p:strVal val="#ppt_w"/>
                                          </p:val>
                                        </p:tav>
                                      </p:tavLst>
                                    </p:anim>
                                    <p:anim calcmode="lin" valueType="num">
                                      <p:cBhvr>
                                        <p:cTn id="91" dur="500" fill="hold"/>
                                        <p:tgtEl>
                                          <p:spTgt spid="22"/>
                                        </p:tgtEl>
                                        <p:attrNameLst>
                                          <p:attrName>ppt_h</p:attrName>
                                        </p:attrNameLst>
                                      </p:cBhvr>
                                      <p:tavLst>
                                        <p:tav tm="0">
                                          <p:val>
                                            <p:fltVal val="0"/>
                                          </p:val>
                                        </p:tav>
                                        <p:tav tm="100000">
                                          <p:val>
                                            <p:strVal val="#ppt_h"/>
                                          </p:val>
                                        </p:tav>
                                      </p:tavLst>
                                    </p:anim>
                                    <p:animEffect transition="in" filter="fade">
                                      <p:cBhvr>
                                        <p:cTn id="92" dur="500"/>
                                        <p:tgtEl>
                                          <p:spTgt spid="22"/>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2"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animBg="1"/>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p:bldP spid="19" grpId="0" animBg="1"/>
      <p:bldP spid="21" grpId="0" animBg="1"/>
      <p:bldP spid="22" grpId="0" animBg="1"/>
      <p:bldP spid="23" grpId="0" animBg="1"/>
      <p:bldP spid="24" grpId="0" animBg="1"/>
      <p:bldP spid="25"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les images">
    <p:spTree>
      <p:nvGrpSpPr>
        <p:cNvPr id="1" name=""/>
        <p:cNvGrpSpPr/>
        <p:nvPr/>
      </p:nvGrpSpPr>
      <p:grpSpPr>
        <a:xfrm>
          <a:off x="0" y="0"/>
          <a:ext cx="0" cy="0"/>
          <a:chOff x="0" y="0"/>
          <a:chExt cx="0" cy="0"/>
        </a:xfrm>
      </p:grpSpPr>
      <p:sp>
        <p:nvSpPr>
          <p:cNvPr id="17" name="Rounded Rectangle 16"/>
          <p:cNvSpPr/>
          <p:nvPr/>
        </p:nvSpPr>
        <p:spPr>
          <a:xfrm>
            <a:off x="1" y="0"/>
            <a:ext cx="4064530" cy="4064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Rounded Rectangle 18"/>
          <p:cNvSpPr/>
          <p:nvPr/>
        </p:nvSpPr>
        <p:spPr>
          <a:xfrm>
            <a:off x="8129060" y="0"/>
            <a:ext cx="4064530"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p:cNvSpPr/>
          <p:nvPr/>
        </p:nvSpPr>
        <p:spPr>
          <a:xfrm>
            <a:off x="16258119" y="0"/>
            <a:ext cx="406453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p:cNvSpPr/>
          <p:nvPr/>
        </p:nvSpPr>
        <p:spPr>
          <a:xfrm>
            <a:off x="4064530" y="4064000"/>
            <a:ext cx="4064530" cy="4064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p:cNvSpPr/>
          <p:nvPr/>
        </p:nvSpPr>
        <p:spPr>
          <a:xfrm>
            <a:off x="12193589" y="4064000"/>
            <a:ext cx="4064530" cy="4064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p:cNvSpPr/>
          <p:nvPr/>
        </p:nvSpPr>
        <p:spPr>
          <a:xfrm>
            <a:off x="20322646" y="4064000"/>
            <a:ext cx="4064530" cy="4064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4064530"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6" name="Picture Placeholder 2"/>
          <p:cNvSpPr>
            <a:spLocks noGrp="1"/>
          </p:cNvSpPr>
          <p:nvPr>
            <p:ph type="pic" sz="quarter" idx="18"/>
          </p:nvPr>
        </p:nvSpPr>
        <p:spPr>
          <a:xfrm>
            <a:off x="12193589"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7" name="Picture Placeholder 2"/>
          <p:cNvSpPr>
            <a:spLocks noGrp="1"/>
          </p:cNvSpPr>
          <p:nvPr>
            <p:ph type="pic" sz="quarter" idx="19"/>
          </p:nvPr>
        </p:nvSpPr>
        <p:spPr>
          <a:xfrm>
            <a:off x="20322646"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8" name="Picture Placeholder 2"/>
          <p:cNvSpPr>
            <a:spLocks noGrp="1"/>
          </p:cNvSpPr>
          <p:nvPr>
            <p:ph type="pic" sz="quarter" idx="20"/>
          </p:nvPr>
        </p:nvSpPr>
        <p:spPr>
          <a:xfrm>
            <a:off x="1"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9" name="Picture Placeholder 2"/>
          <p:cNvSpPr>
            <a:spLocks noGrp="1"/>
          </p:cNvSpPr>
          <p:nvPr>
            <p:ph type="pic" sz="quarter" idx="21"/>
          </p:nvPr>
        </p:nvSpPr>
        <p:spPr>
          <a:xfrm>
            <a:off x="8129060"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0" name="Picture Placeholder 2"/>
          <p:cNvSpPr>
            <a:spLocks noGrp="1"/>
          </p:cNvSpPr>
          <p:nvPr>
            <p:ph type="pic" sz="quarter" idx="22"/>
          </p:nvPr>
        </p:nvSpPr>
        <p:spPr>
          <a:xfrm>
            <a:off x="16258117"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7" name="Text Placeholder 7"/>
          <p:cNvSpPr>
            <a:spLocks noGrp="1"/>
          </p:cNvSpPr>
          <p:nvPr>
            <p:ph type="body" sz="quarter" idx="25" hasCustomPrompt="1"/>
          </p:nvPr>
        </p:nvSpPr>
        <p:spPr>
          <a:xfrm>
            <a:off x="1398552"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8" name="Text Placeholder 2"/>
          <p:cNvSpPr>
            <a:spLocks noGrp="1"/>
          </p:cNvSpPr>
          <p:nvPr>
            <p:ph type="body" sz="quarter" idx="26" hasCustomPrompt="1"/>
          </p:nvPr>
        </p:nvSpPr>
        <p:spPr>
          <a:xfrm>
            <a:off x="269500"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9" name="Text Placeholder 7"/>
          <p:cNvSpPr>
            <a:spLocks noGrp="1"/>
          </p:cNvSpPr>
          <p:nvPr>
            <p:ph type="body" sz="quarter" idx="27" hasCustomPrompt="1"/>
          </p:nvPr>
        </p:nvSpPr>
        <p:spPr>
          <a:xfrm>
            <a:off x="9521995"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0" name="Text Placeholder 2"/>
          <p:cNvSpPr>
            <a:spLocks noGrp="1"/>
          </p:cNvSpPr>
          <p:nvPr>
            <p:ph type="body" sz="quarter" idx="28" hasCustomPrompt="1"/>
          </p:nvPr>
        </p:nvSpPr>
        <p:spPr>
          <a:xfrm>
            <a:off x="8392945"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1" name="Text Placeholder 7"/>
          <p:cNvSpPr>
            <a:spLocks noGrp="1"/>
          </p:cNvSpPr>
          <p:nvPr>
            <p:ph type="body" sz="quarter" idx="29" hasCustomPrompt="1"/>
          </p:nvPr>
        </p:nvSpPr>
        <p:spPr>
          <a:xfrm>
            <a:off x="17645440"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2" name="Text Placeholder 2"/>
          <p:cNvSpPr>
            <a:spLocks noGrp="1"/>
          </p:cNvSpPr>
          <p:nvPr>
            <p:ph type="body" sz="quarter" idx="30" hasCustomPrompt="1"/>
          </p:nvPr>
        </p:nvSpPr>
        <p:spPr>
          <a:xfrm>
            <a:off x="16516388"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3" name="Text Placeholder 7"/>
          <p:cNvSpPr>
            <a:spLocks noGrp="1"/>
          </p:cNvSpPr>
          <p:nvPr>
            <p:ph type="body" sz="quarter" idx="31" hasCustomPrompt="1"/>
          </p:nvPr>
        </p:nvSpPr>
        <p:spPr>
          <a:xfrm>
            <a:off x="5479524"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2"/>
          <p:cNvSpPr>
            <a:spLocks noGrp="1"/>
          </p:cNvSpPr>
          <p:nvPr>
            <p:ph type="body" sz="quarter" idx="32" hasCustomPrompt="1"/>
          </p:nvPr>
        </p:nvSpPr>
        <p:spPr>
          <a:xfrm>
            <a:off x="4350472"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5" name="Text Placeholder 7"/>
          <p:cNvSpPr>
            <a:spLocks noGrp="1"/>
          </p:cNvSpPr>
          <p:nvPr>
            <p:ph type="body" sz="quarter" idx="33" hasCustomPrompt="1"/>
          </p:nvPr>
        </p:nvSpPr>
        <p:spPr>
          <a:xfrm>
            <a:off x="13564466"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6" name="Text Placeholder 2"/>
          <p:cNvSpPr>
            <a:spLocks noGrp="1"/>
          </p:cNvSpPr>
          <p:nvPr>
            <p:ph type="body" sz="quarter" idx="34" hasCustomPrompt="1"/>
          </p:nvPr>
        </p:nvSpPr>
        <p:spPr>
          <a:xfrm>
            <a:off x="1243541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7" name="Text Placeholder 7"/>
          <p:cNvSpPr>
            <a:spLocks noGrp="1"/>
          </p:cNvSpPr>
          <p:nvPr>
            <p:ph type="body" sz="quarter" idx="35" hasCustomPrompt="1"/>
          </p:nvPr>
        </p:nvSpPr>
        <p:spPr>
          <a:xfrm>
            <a:off x="21758148"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8" name="Text Placeholder 2"/>
          <p:cNvSpPr>
            <a:spLocks noGrp="1"/>
          </p:cNvSpPr>
          <p:nvPr>
            <p:ph type="body" sz="quarter" idx="36" hasCustomPrompt="1"/>
          </p:nvPr>
        </p:nvSpPr>
        <p:spPr>
          <a:xfrm>
            <a:off x="2062909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9" name="Text Placeholder 7"/>
          <p:cNvSpPr>
            <a:spLocks noGrp="1"/>
          </p:cNvSpPr>
          <p:nvPr>
            <p:ph type="body" sz="quarter" idx="23"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24"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61"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29" name="Rounded Rectangle 28">
            <a:extLst>
              <a:ext uri="{FF2B5EF4-FFF2-40B4-BE49-F238E27FC236}">
                <a16:creationId xmlns:a16="http://schemas.microsoft.com/office/drawing/2014/main" id="{5A871BD6-81EB-1D49-ADD8-10C6E16EF471}"/>
              </a:ext>
            </a:extLst>
          </p:cNvPr>
          <p:cNvSpPr/>
          <p:nvPr userDrawn="1"/>
        </p:nvSpPr>
        <p:spPr>
          <a:xfrm>
            <a:off x="1" y="0"/>
            <a:ext cx="4064530" cy="4064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Rounded Rectangle 29">
            <a:extLst>
              <a:ext uri="{FF2B5EF4-FFF2-40B4-BE49-F238E27FC236}">
                <a16:creationId xmlns:a16="http://schemas.microsoft.com/office/drawing/2014/main" id="{6F09C29C-543C-9146-9533-27F28F4D4C88}"/>
              </a:ext>
            </a:extLst>
          </p:cNvPr>
          <p:cNvSpPr/>
          <p:nvPr userDrawn="1"/>
        </p:nvSpPr>
        <p:spPr>
          <a:xfrm>
            <a:off x="8129060" y="0"/>
            <a:ext cx="4064530"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Rounded Rectangle 30">
            <a:extLst>
              <a:ext uri="{FF2B5EF4-FFF2-40B4-BE49-F238E27FC236}">
                <a16:creationId xmlns:a16="http://schemas.microsoft.com/office/drawing/2014/main" id="{B1C01A88-8D8F-9447-902C-1FE0C34257F7}"/>
              </a:ext>
            </a:extLst>
          </p:cNvPr>
          <p:cNvSpPr/>
          <p:nvPr userDrawn="1"/>
        </p:nvSpPr>
        <p:spPr>
          <a:xfrm>
            <a:off x="16258119" y="0"/>
            <a:ext cx="406453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Rounded Rectangle 32">
            <a:extLst>
              <a:ext uri="{FF2B5EF4-FFF2-40B4-BE49-F238E27FC236}">
                <a16:creationId xmlns:a16="http://schemas.microsoft.com/office/drawing/2014/main" id="{27F849A2-847B-0346-8204-9F66AF6D226C}"/>
              </a:ext>
            </a:extLst>
          </p:cNvPr>
          <p:cNvSpPr/>
          <p:nvPr userDrawn="1"/>
        </p:nvSpPr>
        <p:spPr>
          <a:xfrm>
            <a:off x="4064530" y="4064000"/>
            <a:ext cx="4064530" cy="4064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1" name="Rounded Rectangle 40">
            <a:extLst>
              <a:ext uri="{FF2B5EF4-FFF2-40B4-BE49-F238E27FC236}">
                <a16:creationId xmlns:a16="http://schemas.microsoft.com/office/drawing/2014/main" id="{5E1F7C14-5519-2949-8FAB-FB77AE202ED8}"/>
              </a:ext>
            </a:extLst>
          </p:cNvPr>
          <p:cNvSpPr/>
          <p:nvPr userDrawn="1"/>
        </p:nvSpPr>
        <p:spPr>
          <a:xfrm>
            <a:off x="12193589" y="4064000"/>
            <a:ext cx="4064530" cy="4064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Rounded Rectangle 41">
            <a:extLst>
              <a:ext uri="{FF2B5EF4-FFF2-40B4-BE49-F238E27FC236}">
                <a16:creationId xmlns:a16="http://schemas.microsoft.com/office/drawing/2014/main" id="{4B9667BF-C8C9-0B49-9897-99B3765CC57E}"/>
              </a:ext>
            </a:extLst>
          </p:cNvPr>
          <p:cNvSpPr/>
          <p:nvPr userDrawn="1"/>
        </p:nvSpPr>
        <p:spPr>
          <a:xfrm>
            <a:off x="20322646" y="4064000"/>
            <a:ext cx="4064530" cy="4064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64066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nodePh="1">
                                  <p:stCondLst>
                                    <p:cond delay="0"/>
                                  </p:stCondLst>
                                  <p:endCondLst>
                                    <p:cond evt="begin" delay="0">
                                      <p:tn val="15"/>
                                    </p:cond>
                                  </p:end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16" fill="hold" grpId="0" nodeType="withEffect">
                                  <p:stCondLst>
                                    <p:cond delay="80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80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80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par>
                                <p:cTn id="59" presetID="53" presetClass="entr" presetSubtype="16" fill="hold" grpId="0" nodeType="withEffect">
                                  <p:stCondLst>
                                    <p:cond delay="80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47">
                                            <p:txEl>
                                              <p:pRg st="0" end="0"/>
                                            </p:txEl>
                                          </p:spTgt>
                                        </p:tgtEl>
                                        <p:attrNameLst>
                                          <p:attrName>style.visibility</p:attrName>
                                        </p:attrNameLst>
                                      </p:cBhvr>
                                      <p:to>
                                        <p:strVal val="visible"/>
                                      </p:to>
                                    </p:set>
                                    <p:animEffect transition="in" filter="fade">
                                      <p:cBhvr>
                                        <p:cTn id="66" dur="400"/>
                                        <p:tgtEl>
                                          <p:spTgt spid="47">
                                            <p:txEl>
                                              <p:pRg st="0" end="0"/>
                                            </p:txEl>
                                          </p:spTgt>
                                        </p:tgtEl>
                                      </p:cBhvr>
                                    </p:animEffect>
                                    <p:anim calcmode="lin" valueType="num">
                                      <p:cBhvr>
                                        <p:cTn id="6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48">
                                            <p:txEl>
                                              <p:pRg st="0" end="0"/>
                                            </p:txEl>
                                          </p:spTgt>
                                        </p:tgtEl>
                                        <p:attrNameLst>
                                          <p:attrName>style.visibility</p:attrName>
                                        </p:attrNameLst>
                                      </p:cBhvr>
                                      <p:to>
                                        <p:strVal val="visible"/>
                                      </p:to>
                                    </p:set>
                                    <p:animEffect transition="in" filter="fade">
                                      <p:cBhvr>
                                        <p:cTn id="71" dur="500"/>
                                        <p:tgtEl>
                                          <p:spTgt spid="48">
                                            <p:txEl>
                                              <p:pRg st="0" end="0"/>
                                            </p:txEl>
                                          </p:spTgt>
                                        </p:tgtEl>
                                      </p:cBhvr>
                                    </p:animEffect>
                                  </p:childTnLst>
                                </p:cTn>
                              </p:par>
                              <p:par>
                                <p:cTn id="72" presetID="42" presetClass="entr" presetSubtype="0" fill="hold" grpId="0" nodeType="withEffect">
                                  <p:stCondLst>
                                    <p:cond delay="200"/>
                                  </p:stCondLst>
                                  <p:childTnLst>
                                    <p:set>
                                      <p:cBhvr>
                                        <p:cTn id="73" dur="1" fill="hold">
                                          <p:stCondLst>
                                            <p:cond delay="0"/>
                                          </p:stCondLst>
                                        </p:cTn>
                                        <p:tgtEl>
                                          <p:spTgt spid="49">
                                            <p:txEl>
                                              <p:pRg st="0" end="0"/>
                                            </p:txEl>
                                          </p:spTgt>
                                        </p:tgtEl>
                                        <p:attrNameLst>
                                          <p:attrName>style.visibility</p:attrName>
                                        </p:attrNameLst>
                                      </p:cBhvr>
                                      <p:to>
                                        <p:strVal val="visible"/>
                                      </p:to>
                                    </p:set>
                                    <p:animEffect transition="in" filter="fade">
                                      <p:cBhvr>
                                        <p:cTn id="74" dur="400"/>
                                        <p:tgtEl>
                                          <p:spTgt spid="49">
                                            <p:txEl>
                                              <p:pRg st="0" end="0"/>
                                            </p:txEl>
                                          </p:spTgt>
                                        </p:tgtEl>
                                      </p:cBhvr>
                                    </p:animEffect>
                                    <p:anim calcmode="lin" valueType="num">
                                      <p:cBhvr>
                                        <p:cTn id="75" dur="4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76" dur="400" fill="hold"/>
                                        <p:tgtEl>
                                          <p:spTgt spid="49">
                                            <p:txEl>
                                              <p:pRg st="0" end="0"/>
                                            </p:txEl>
                                          </p:spTgt>
                                        </p:tgtEl>
                                        <p:attrNameLst>
                                          <p:attrName>ppt_y</p:attrName>
                                        </p:attrNameLst>
                                      </p:cBhvr>
                                      <p:tavLst>
                                        <p:tav tm="0">
                                          <p:val>
                                            <p:strVal val="#ppt_y+.1"/>
                                          </p:val>
                                        </p:tav>
                                        <p:tav tm="100000">
                                          <p:val>
                                            <p:strVal val="#ppt_y"/>
                                          </p:val>
                                        </p:tav>
                                      </p:tavLst>
                                    </p:anim>
                                  </p:childTnLst>
                                </p:cTn>
                              </p:par>
                              <p:par>
                                <p:cTn id="77" presetID="10" presetClass="entr" presetSubtype="0" fill="hold" grpId="0" nodeType="withEffect">
                                  <p:stCondLst>
                                    <p:cond delay="800"/>
                                  </p:stCondLst>
                                  <p:childTnLst>
                                    <p:set>
                                      <p:cBhvr>
                                        <p:cTn id="78" dur="1" fill="hold">
                                          <p:stCondLst>
                                            <p:cond delay="0"/>
                                          </p:stCondLst>
                                        </p:cTn>
                                        <p:tgtEl>
                                          <p:spTgt spid="50">
                                            <p:txEl>
                                              <p:pRg st="0" end="0"/>
                                            </p:txEl>
                                          </p:spTgt>
                                        </p:tgtEl>
                                        <p:attrNameLst>
                                          <p:attrName>style.visibility</p:attrName>
                                        </p:attrNameLst>
                                      </p:cBhvr>
                                      <p:to>
                                        <p:strVal val="visible"/>
                                      </p:to>
                                    </p:set>
                                    <p:animEffect transition="in" filter="fade">
                                      <p:cBhvr>
                                        <p:cTn id="79" dur="500"/>
                                        <p:tgtEl>
                                          <p:spTgt spid="50">
                                            <p:txEl>
                                              <p:pRg st="0" end="0"/>
                                            </p:txEl>
                                          </p:spTgt>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1">
                                            <p:txEl>
                                              <p:pRg st="0" end="0"/>
                                            </p:txEl>
                                          </p:spTgt>
                                        </p:tgtEl>
                                        <p:attrNameLst>
                                          <p:attrName>style.visibility</p:attrName>
                                        </p:attrNameLst>
                                      </p:cBhvr>
                                      <p:to>
                                        <p:strVal val="visible"/>
                                      </p:to>
                                    </p:set>
                                    <p:animEffect transition="in" filter="fade">
                                      <p:cBhvr>
                                        <p:cTn id="82" dur="400"/>
                                        <p:tgtEl>
                                          <p:spTgt spid="51">
                                            <p:txEl>
                                              <p:pRg st="0" end="0"/>
                                            </p:txEl>
                                          </p:spTgt>
                                        </p:tgtEl>
                                      </p:cBhvr>
                                    </p:animEffect>
                                    <p:anim calcmode="lin" valueType="num">
                                      <p:cBhvr>
                                        <p:cTn id="83"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1">
                                            <p:txEl>
                                              <p:pRg st="0" end="0"/>
                                            </p:txEl>
                                          </p:spTgt>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52">
                                            <p:txEl>
                                              <p:pRg st="0" end="0"/>
                                            </p:txEl>
                                          </p:spTgt>
                                        </p:tgtEl>
                                        <p:attrNameLst>
                                          <p:attrName>style.visibility</p:attrName>
                                        </p:attrNameLst>
                                      </p:cBhvr>
                                      <p:to>
                                        <p:strVal val="visible"/>
                                      </p:to>
                                    </p:set>
                                    <p:animEffect transition="in" filter="fade">
                                      <p:cBhvr>
                                        <p:cTn id="87" dur="500"/>
                                        <p:tgtEl>
                                          <p:spTgt spid="52">
                                            <p:txEl>
                                              <p:pRg st="0" end="0"/>
                                            </p:txEl>
                                          </p:spTgt>
                                        </p:tgtEl>
                                      </p:cBhvr>
                                    </p:animEffect>
                                  </p:childTnLst>
                                </p:cTn>
                              </p:par>
                              <p:par>
                                <p:cTn id="88" presetID="42" presetClass="entr" presetSubtype="0" fill="hold" grpId="0" nodeType="withEffect">
                                  <p:stCondLst>
                                    <p:cond delay="200"/>
                                  </p:stCondLst>
                                  <p:childTnLst>
                                    <p:set>
                                      <p:cBhvr>
                                        <p:cTn id="89" dur="1" fill="hold">
                                          <p:stCondLst>
                                            <p:cond delay="0"/>
                                          </p:stCondLst>
                                        </p:cTn>
                                        <p:tgtEl>
                                          <p:spTgt spid="53">
                                            <p:txEl>
                                              <p:pRg st="0" end="0"/>
                                            </p:txEl>
                                          </p:spTgt>
                                        </p:tgtEl>
                                        <p:attrNameLst>
                                          <p:attrName>style.visibility</p:attrName>
                                        </p:attrNameLst>
                                      </p:cBhvr>
                                      <p:to>
                                        <p:strVal val="visible"/>
                                      </p:to>
                                    </p:set>
                                    <p:animEffect transition="in" filter="fade">
                                      <p:cBhvr>
                                        <p:cTn id="90" dur="400"/>
                                        <p:tgtEl>
                                          <p:spTgt spid="53">
                                            <p:txEl>
                                              <p:pRg st="0" end="0"/>
                                            </p:txEl>
                                          </p:spTgt>
                                        </p:tgtEl>
                                      </p:cBhvr>
                                    </p:animEffect>
                                    <p:anim calcmode="lin" valueType="num">
                                      <p:cBhvr>
                                        <p:cTn id="91" dur="4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92" dur="400" fill="hold"/>
                                        <p:tgtEl>
                                          <p:spTgt spid="53">
                                            <p:txEl>
                                              <p:pRg st="0" end="0"/>
                                            </p:txEl>
                                          </p:spTgt>
                                        </p:tgtEl>
                                        <p:attrNameLst>
                                          <p:attrName>ppt_y</p:attrName>
                                        </p:attrNameLst>
                                      </p:cBhvr>
                                      <p:tavLst>
                                        <p:tav tm="0">
                                          <p:val>
                                            <p:strVal val="#ppt_y+.1"/>
                                          </p:val>
                                        </p:tav>
                                        <p:tav tm="100000">
                                          <p:val>
                                            <p:strVal val="#ppt_y"/>
                                          </p:val>
                                        </p:tav>
                                      </p:tavLst>
                                    </p:anim>
                                  </p:childTnLst>
                                </p:cTn>
                              </p:par>
                              <p:par>
                                <p:cTn id="93" presetID="10" presetClass="entr" presetSubtype="0" fill="hold" grpId="0" nodeType="withEffect">
                                  <p:stCondLst>
                                    <p:cond delay="800"/>
                                  </p:stCondLst>
                                  <p:childTnLst>
                                    <p:set>
                                      <p:cBhvr>
                                        <p:cTn id="94" dur="1" fill="hold">
                                          <p:stCondLst>
                                            <p:cond delay="0"/>
                                          </p:stCondLst>
                                        </p:cTn>
                                        <p:tgtEl>
                                          <p:spTgt spid="54">
                                            <p:txEl>
                                              <p:pRg st="0" end="0"/>
                                            </p:txEl>
                                          </p:spTgt>
                                        </p:tgtEl>
                                        <p:attrNameLst>
                                          <p:attrName>style.visibility</p:attrName>
                                        </p:attrNameLst>
                                      </p:cBhvr>
                                      <p:to>
                                        <p:strVal val="visible"/>
                                      </p:to>
                                    </p:set>
                                    <p:animEffect transition="in" filter="fade">
                                      <p:cBhvr>
                                        <p:cTn id="95" dur="500"/>
                                        <p:tgtEl>
                                          <p:spTgt spid="54">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55">
                                            <p:txEl>
                                              <p:pRg st="0" end="0"/>
                                            </p:txEl>
                                          </p:spTgt>
                                        </p:tgtEl>
                                        <p:attrNameLst>
                                          <p:attrName>style.visibility</p:attrName>
                                        </p:attrNameLst>
                                      </p:cBhvr>
                                      <p:to>
                                        <p:strVal val="visible"/>
                                      </p:to>
                                    </p:set>
                                    <p:animEffect transition="in" filter="fade">
                                      <p:cBhvr>
                                        <p:cTn id="98" dur="400"/>
                                        <p:tgtEl>
                                          <p:spTgt spid="55">
                                            <p:txEl>
                                              <p:pRg st="0" end="0"/>
                                            </p:txEl>
                                          </p:spTgt>
                                        </p:tgtEl>
                                      </p:cBhvr>
                                    </p:animEffect>
                                    <p:anim calcmode="lin" valueType="num">
                                      <p:cBhvr>
                                        <p:cTn id="99"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00" dur="400" fill="hold"/>
                                        <p:tgtEl>
                                          <p:spTgt spid="55">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56">
                                            <p:txEl>
                                              <p:pRg st="0" end="0"/>
                                            </p:txEl>
                                          </p:spTgt>
                                        </p:tgtEl>
                                        <p:attrNameLst>
                                          <p:attrName>style.visibility</p:attrName>
                                        </p:attrNameLst>
                                      </p:cBhvr>
                                      <p:to>
                                        <p:strVal val="visible"/>
                                      </p:to>
                                    </p:set>
                                    <p:animEffect transition="in" filter="fade">
                                      <p:cBhvr>
                                        <p:cTn id="103" dur="500"/>
                                        <p:tgtEl>
                                          <p:spTgt spid="56">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57">
                                            <p:txEl>
                                              <p:pRg st="0" end="0"/>
                                            </p:txEl>
                                          </p:spTgt>
                                        </p:tgtEl>
                                        <p:attrNameLst>
                                          <p:attrName>style.visibility</p:attrName>
                                        </p:attrNameLst>
                                      </p:cBhvr>
                                      <p:to>
                                        <p:strVal val="visible"/>
                                      </p:to>
                                    </p:set>
                                    <p:animEffect transition="in" filter="fade">
                                      <p:cBhvr>
                                        <p:cTn id="106" dur="400"/>
                                        <p:tgtEl>
                                          <p:spTgt spid="57">
                                            <p:txEl>
                                              <p:pRg st="0" end="0"/>
                                            </p:txEl>
                                          </p:spTgt>
                                        </p:tgtEl>
                                      </p:cBhvr>
                                    </p:animEffect>
                                    <p:anim calcmode="lin" valueType="num">
                                      <p:cBhvr>
                                        <p:cTn id="107"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09" presetID="10" presetClass="entr" presetSubtype="0" fill="hold" grpId="0" nodeType="withEffect">
                                  <p:stCondLst>
                                    <p:cond delay="800"/>
                                  </p:stCondLst>
                                  <p:childTnLst>
                                    <p:set>
                                      <p:cBhvr>
                                        <p:cTn id="110" dur="1" fill="hold">
                                          <p:stCondLst>
                                            <p:cond delay="0"/>
                                          </p:stCondLst>
                                        </p:cTn>
                                        <p:tgtEl>
                                          <p:spTgt spid="58">
                                            <p:txEl>
                                              <p:pRg st="0" end="0"/>
                                            </p:txEl>
                                          </p:spTgt>
                                        </p:tgtEl>
                                        <p:attrNameLst>
                                          <p:attrName>style.visibility</p:attrName>
                                        </p:attrNameLst>
                                      </p:cBhvr>
                                      <p:to>
                                        <p:strVal val="visible"/>
                                      </p:to>
                                    </p:set>
                                    <p:animEffect transition="in" filter="fade">
                                      <p:cBhvr>
                                        <p:cTn id="111" dur="500"/>
                                        <p:tgtEl>
                                          <p:spTgt spid="58">
                                            <p:txEl>
                                              <p:pRg st="0" end="0"/>
                                            </p:txEl>
                                          </p:spTgt>
                                        </p:tgtEl>
                                      </p:cBhvr>
                                    </p:animEffect>
                                  </p:childTnLst>
                                </p:cTn>
                              </p:par>
                              <p:par>
                                <p:cTn id="112" presetID="42" presetClass="entr" presetSubtype="0" fill="hold" grpId="0" nodeType="withEffect">
                                  <p:stCondLst>
                                    <p:cond delay="200"/>
                                  </p:stCondLst>
                                  <p:childTnLst>
                                    <p:set>
                                      <p:cBhvr>
                                        <p:cTn id="113" dur="1" fill="hold">
                                          <p:stCondLst>
                                            <p:cond delay="0"/>
                                          </p:stCondLst>
                                        </p:cTn>
                                        <p:tgtEl>
                                          <p:spTgt spid="59">
                                            <p:txEl>
                                              <p:pRg st="0" end="0"/>
                                            </p:txEl>
                                          </p:spTgt>
                                        </p:tgtEl>
                                        <p:attrNameLst>
                                          <p:attrName>style.visibility</p:attrName>
                                        </p:attrNameLst>
                                      </p:cBhvr>
                                      <p:to>
                                        <p:strVal val="visible"/>
                                      </p:to>
                                    </p:set>
                                    <p:animEffect transition="in" filter="fade">
                                      <p:cBhvr>
                                        <p:cTn id="114" dur="400"/>
                                        <p:tgtEl>
                                          <p:spTgt spid="59">
                                            <p:txEl>
                                              <p:pRg st="0" end="0"/>
                                            </p:txEl>
                                          </p:spTgt>
                                        </p:tgtEl>
                                      </p:cBhvr>
                                    </p:animEffect>
                                    <p:anim calcmode="lin" valueType="num">
                                      <p:cBhvr>
                                        <p:cTn id="115"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60">
                                            <p:txEl>
                                              <p:pRg st="0" end="0"/>
                                            </p:txEl>
                                          </p:spTgt>
                                        </p:tgtEl>
                                        <p:attrNameLst>
                                          <p:attrName>style.visibility</p:attrName>
                                        </p:attrNameLst>
                                      </p:cBhvr>
                                      <p:to>
                                        <p:strVal val="visible"/>
                                      </p:to>
                                    </p:set>
                                    <p:animEffect transition="in" filter="fade">
                                      <p:cBhvr>
                                        <p:cTn id="119" dur="500"/>
                                        <p:tgtEl>
                                          <p:spTgt spid="60">
                                            <p:txEl>
                                              <p:pRg st="0" end="0"/>
                                            </p:txEl>
                                          </p:spTgt>
                                        </p:tgtEl>
                                      </p:cBhvr>
                                    </p:animEffect>
                                    <p:anim calcmode="lin" valueType="num">
                                      <p:cBhvr>
                                        <p:cTn id="120"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21" dur="500" fill="hold"/>
                                        <p:tgtEl>
                                          <p:spTgt spid="60">
                                            <p:txEl>
                                              <p:pRg st="0" end="0"/>
                                            </p:txEl>
                                          </p:spTgt>
                                        </p:tgtEl>
                                        <p:attrNameLst>
                                          <p:attrName>ppt_y</p:attrName>
                                        </p:attrNameLst>
                                      </p:cBhvr>
                                      <p:tavLst>
                                        <p:tav tm="0">
                                          <p:val>
                                            <p:strVal val="#ppt_y+.1"/>
                                          </p:val>
                                        </p:tav>
                                        <p:tav tm="100000">
                                          <p:val>
                                            <p:strVal val="#ppt_y"/>
                                          </p:val>
                                        </p:tav>
                                      </p:tavLst>
                                    </p:anim>
                                  </p:childTnLst>
                                </p:cTn>
                              </p:par>
                              <p:par>
                                <p:cTn id="122" presetID="10" presetClass="entr" presetSubtype="0" fill="hold" grpId="0" nodeType="withEffect">
                                  <p:stCondLst>
                                    <p:cond delay="800"/>
                                  </p:stCondLst>
                                  <p:childTnLst>
                                    <p:set>
                                      <p:cBhvr>
                                        <p:cTn id="123" dur="1" fill="hold">
                                          <p:stCondLst>
                                            <p:cond delay="0"/>
                                          </p:stCondLst>
                                        </p:cTn>
                                        <p:tgtEl>
                                          <p:spTgt spid="61">
                                            <p:txEl>
                                              <p:pRg st="0" end="0"/>
                                            </p:txEl>
                                          </p:spTgt>
                                        </p:tgtEl>
                                        <p:attrNameLst>
                                          <p:attrName>style.visibility</p:attrName>
                                        </p:attrNameLst>
                                      </p:cBhvr>
                                      <p:to>
                                        <p:strVal val="visible"/>
                                      </p:to>
                                    </p:set>
                                    <p:animEffect transition="in" filter="fade">
                                      <p:cBhvr>
                                        <p:cTn id="124" dur="500"/>
                                        <p:tgtEl>
                                          <p:spTgt spid="61">
                                            <p:txEl>
                                              <p:pRg st="0" end="0"/>
                                            </p:txEl>
                                          </p:spTgt>
                                        </p:tgtEl>
                                      </p:cBhvr>
                                    </p:animEffect>
                                  </p:childTnLst>
                                </p:cTn>
                              </p:par>
                              <p:par>
                                <p:cTn id="125" presetID="53" presetClass="entr" presetSubtype="16" fill="hold" grpId="0" nodeType="withEffect">
                                  <p:stCondLst>
                                    <p:cond delay="800"/>
                                  </p:stCondLst>
                                  <p:childTnLst>
                                    <p:set>
                                      <p:cBhvr>
                                        <p:cTn id="126" dur="1" fill="hold">
                                          <p:stCondLst>
                                            <p:cond delay="0"/>
                                          </p:stCondLst>
                                        </p:cTn>
                                        <p:tgtEl>
                                          <p:spTgt spid="29"/>
                                        </p:tgtEl>
                                        <p:attrNameLst>
                                          <p:attrName>style.visibility</p:attrName>
                                        </p:attrNameLst>
                                      </p:cBhvr>
                                      <p:to>
                                        <p:strVal val="visible"/>
                                      </p:to>
                                    </p:set>
                                    <p:anim calcmode="lin" valueType="num">
                                      <p:cBhvr>
                                        <p:cTn id="127" dur="500" fill="hold"/>
                                        <p:tgtEl>
                                          <p:spTgt spid="29"/>
                                        </p:tgtEl>
                                        <p:attrNameLst>
                                          <p:attrName>ppt_w</p:attrName>
                                        </p:attrNameLst>
                                      </p:cBhvr>
                                      <p:tavLst>
                                        <p:tav tm="0">
                                          <p:val>
                                            <p:fltVal val="0"/>
                                          </p:val>
                                        </p:tav>
                                        <p:tav tm="100000">
                                          <p:val>
                                            <p:strVal val="#ppt_w"/>
                                          </p:val>
                                        </p:tav>
                                      </p:tavLst>
                                    </p:anim>
                                    <p:anim calcmode="lin" valueType="num">
                                      <p:cBhvr>
                                        <p:cTn id="128" dur="500" fill="hold"/>
                                        <p:tgtEl>
                                          <p:spTgt spid="29"/>
                                        </p:tgtEl>
                                        <p:attrNameLst>
                                          <p:attrName>ppt_h</p:attrName>
                                        </p:attrNameLst>
                                      </p:cBhvr>
                                      <p:tavLst>
                                        <p:tav tm="0">
                                          <p:val>
                                            <p:fltVal val="0"/>
                                          </p:val>
                                        </p:tav>
                                        <p:tav tm="100000">
                                          <p:val>
                                            <p:strVal val="#ppt_h"/>
                                          </p:val>
                                        </p:tav>
                                      </p:tavLst>
                                    </p:anim>
                                    <p:animEffect transition="in" filter="fade">
                                      <p:cBhvr>
                                        <p:cTn id="129" dur="500"/>
                                        <p:tgtEl>
                                          <p:spTgt spid="29"/>
                                        </p:tgtEl>
                                      </p:cBhvr>
                                    </p:animEffect>
                                  </p:childTnLst>
                                </p:cTn>
                              </p:par>
                              <p:par>
                                <p:cTn id="130" presetID="53" presetClass="entr" presetSubtype="16" fill="hold" grpId="0" nodeType="withEffect">
                                  <p:stCondLst>
                                    <p:cond delay="800"/>
                                  </p:stCondLst>
                                  <p:childTnLst>
                                    <p:set>
                                      <p:cBhvr>
                                        <p:cTn id="131" dur="1" fill="hold">
                                          <p:stCondLst>
                                            <p:cond delay="0"/>
                                          </p:stCondLst>
                                        </p:cTn>
                                        <p:tgtEl>
                                          <p:spTgt spid="30"/>
                                        </p:tgtEl>
                                        <p:attrNameLst>
                                          <p:attrName>style.visibility</p:attrName>
                                        </p:attrNameLst>
                                      </p:cBhvr>
                                      <p:to>
                                        <p:strVal val="visible"/>
                                      </p:to>
                                    </p:set>
                                    <p:anim calcmode="lin" valueType="num">
                                      <p:cBhvr>
                                        <p:cTn id="132" dur="500" fill="hold"/>
                                        <p:tgtEl>
                                          <p:spTgt spid="30"/>
                                        </p:tgtEl>
                                        <p:attrNameLst>
                                          <p:attrName>ppt_w</p:attrName>
                                        </p:attrNameLst>
                                      </p:cBhvr>
                                      <p:tavLst>
                                        <p:tav tm="0">
                                          <p:val>
                                            <p:fltVal val="0"/>
                                          </p:val>
                                        </p:tav>
                                        <p:tav tm="100000">
                                          <p:val>
                                            <p:strVal val="#ppt_w"/>
                                          </p:val>
                                        </p:tav>
                                      </p:tavLst>
                                    </p:anim>
                                    <p:anim calcmode="lin" valueType="num">
                                      <p:cBhvr>
                                        <p:cTn id="133" dur="500" fill="hold"/>
                                        <p:tgtEl>
                                          <p:spTgt spid="30"/>
                                        </p:tgtEl>
                                        <p:attrNameLst>
                                          <p:attrName>ppt_h</p:attrName>
                                        </p:attrNameLst>
                                      </p:cBhvr>
                                      <p:tavLst>
                                        <p:tav tm="0">
                                          <p:val>
                                            <p:fltVal val="0"/>
                                          </p:val>
                                        </p:tav>
                                        <p:tav tm="100000">
                                          <p:val>
                                            <p:strVal val="#ppt_h"/>
                                          </p:val>
                                        </p:tav>
                                      </p:tavLst>
                                    </p:anim>
                                    <p:animEffect transition="in" filter="fade">
                                      <p:cBhvr>
                                        <p:cTn id="134" dur="500"/>
                                        <p:tgtEl>
                                          <p:spTgt spid="30"/>
                                        </p:tgtEl>
                                      </p:cBhvr>
                                    </p:animEffect>
                                  </p:childTnLst>
                                </p:cTn>
                              </p:par>
                              <p:par>
                                <p:cTn id="135" presetID="53" presetClass="entr" presetSubtype="16" fill="hold" grpId="0" nodeType="withEffect">
                                  <p:stCondLst>
                                    <p:cond delay="800"/>
                                  </p:stCondLst>
                                  <p:childTnLst>
                                    <p:set>
                                      <p:cBhvr>
                                        <p:cTn id="136" dur="1" fill="hold">
                                          <p:stCondLst>
                                            <p:cond delay="0"/>
                                          </p:stCondLst>
                                        </p:cTn>
                                        <p:tgtEl>
                                          <p:spTgt spid="31"/>
                                        </p:tgtEl>
                                        <p:attrNameLst>
                                          <p:attrName>style.visibility</p:attrName>
                                        </p:attrNameLst>
                                      </p:cBhvr>
                                      <p:to>
                                        <p:strVal val="visible"/>
                                      </p:to>
                                    </p:set>
                                    <p:anim calcmode="lin" valueType="num">
                                      <p:cBhvr>
                                        <p:cTn id="137" dur="500" fill="hold"/>
                                        <p:tgtEl>
                                          <p:spTgt spid="31"/>
                                        </p:tgtEl>
                                        <p:attrNameLst>
                                          <p:attrName>ppt_w</p:attrName>
                                        </p:attrNameLst>
                                      </p:cBhvr>
                                      <p:tavLst>
                                        <p:tav tm="0">
                                          <p:val>
                                            <p:fltVal val="0"/>
                                          </p:val>
                                        </p:tav>
                                        <p:tav tm="100000">
                                          <p:val>
                                            <p:strVal val="#ppt_w"/>
                                          </p:val>
                                        </p:tav>
                                      </p:tavLst>
                                    </p:anim>
                                    <p:anim calcmode="lin" valueType="num">
                                      <p:cBhvr>
                                        <p:cTn id="138" dur="500" fill="hold"/>
                                        <p:tgtEl>
                                          <p:spTgt spid="31"/>
                                        </p:tgtEl>
                                        <p:attrNameLst>
                                          <p:attrName>ppt_h</p:attrName>
                                        </p:attrNameLst>
                                      </p:cBhvr>
                                      <p:tavLst>
                                        <p:tav tm="0">
                                          <p:val>
                                            <p:fltVal val="0"/>
                                          </p:val>
                                        </p:tav>
                                        <p:tav tm="100000">
                                          <p:val>
                                            <p:strVal val="#ppt_h"/>
                                          </p:val>
                                        </p:tav>
                                      </p:tavLst>
                                    </p:anim>
                                    <p:animEffect transition="in" filter="fade">
                                      <p:cBhvr>
                                        <p:cTn id="139" dur="500"/>
                                        <p:tgtEl>
                                          <p:spTgt spid="31"/>
                                        </p:tgtEl>
                                      </p:cBhvr>
                                    </p:animEffect>
                                  </p:childTnLst>
                                </p:cTn>
                              </p:par>
                              <p:par>
                                <p:cTn id="140" presetID="53" presetClass="entr" presetSubtype="16" fill="hold" grpId="0" nodeType="withEffect">
                                  <p:stCondLst>
                                    <p:cond delay="800"/>
                                  </p:st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p:stCondLst>
                                    <p:cond delay="800"/>
                                  </p:stCondLst>
                                  <p:childTnLst>
                                    <p:set>
                                      <p:cBhvr>
                                        <p:cTn id="146" dur="1" fill="hold">
                                          <p:stCondLst>
                                            <p:cond delay="0"/>
                                          </p:stCondLst>
                                        </p:cTn>
                                        <p:tgtEl>
                                          <p:spTgt spid="41"/>
                                        </p:tgtEl>
                                        <p:attrNameLst>
                                          <p:attrName>style.visibility</p:attrName>
                                        </p:attrNameLst>
                                      </p:cBhvr>
                                      <p:to>
                                        <p:strVal val="visible"/>
                                      </p:to>
                                    </p:set>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fltVal val="0"/>
                                          </p:val>
                                        </p:tav>
                                        <p:tav tm="100000">
                                          <p:val>
                                            <p:strVal val="#ppt_h"/>
                                          </p:val>
                                        </p:tav>
                                      </p:tavLst>
                                    </p:anim>
                                    <p:animEffect transition="in" filter="fade">
                                      <p:cBhvr>
                                        <p:cTn id="149" dur="500"/>
                                        <p:tgtEl>
                                          <p:spTgt spid="41"/>
                                        </p:tgtEl>
                                      </p:cBhvr>
                                    </p:animEffect>
                                  </p:childTnLst>
                                </p:cTn>
                              </p:par>
                              <p:par>
                                <p:cTn id="150" presetID="53" presetClass="entr" presetSubtype="16" fill="hold" grpId="0" nodeType="withEffect">
                                  <p:stCondLst>
                                    <p:cond delay="800"/>
                                  </p:stCondLst>
                                  <p:childTnLst>
                                    <p:set>
                                      <p:cBhvr>
                                        <p:cTn id="151" dur="1" fill="hold">
                                          <p:stCondLst>
                                            <p:cond delay="0"/>
                                          </p:stCondLst>
                                        </p:cTn>
                                        <p:tgtEl>
                                          <p:spTgt spid="42"/>
                                        </p:tgtEl>
                                        <p:attrNameLst>
                                          <p:attrName>style.visibility</p:attrName>
                                        </p:attrNameLst>
                                      </p:cBhvr>
                                      <p:to>
                                        <p:strVal val="visible"/>
                                      </p:to>
                                    </p:set>
                                    <p:anim calcmode="lin" valueType="num">
                                      <p:cBhvr>
                                        <p:cTn id="152" dur="500" fill="hold"/>
                                        <p:tgtEl>
                                          <p:spTgt spid="42"/>
                                        </p:tgtEl>
                                        <p:attrNameLst>
                                          <p:attrName>ppt_w</p:attrName>
                                        </p:attrNameLst>
                                      </p:cBhvr>
                                      <p:tavLst>
                                        <p:tav tm="0">
                                          <p:val>
                                            <p:fltVal val="0"/>
                                          </p:val>
                                        </p:tav>
                                        <p:tav tm="100000">
                                          <p:val>
                                            <p:strVal val="#ppt_w"/>
                                          </p:val>
                                        </p:tav>
                                      </p:tavLst>
                                    </p:anim>
                                    <p:anim calcmode="lin" valueType="num">
                                      <p:cBhvr>
                                        <p:cTn id="153" dur="500" fill="hold"/>
                                        <p:tgtEl>
                                          <p:spTgt spid="42"/>
                                        </p:tgtEl>
                                        <p:attrNameLst>
                                          <p:attrName>ppt_h</p:attrName>
                                        </p:attrNameLst>
                                      </p:cBhvr>
                                      <p:tavLst>
                                        <p:tav tm="0">
                                          <p:val>
                                            <p:fltVal val="0"/>
                                          </p:val>
                                        </p:tav>
                                        <p:tav tm="100000">
                                          <p:val>
                                            <p:strVal val="#ppt_h"/>
                                          </p:val>
                                        </p:tav>
                                      </p:tavLst>
                                    </p:anim>
                                    <p:animEffect transition="in" filter="fade">
                                      <p:cBhvr>
                                        <p:cTn id="1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3" grpId="0" animBg="1"/>
      <p:bldP spid="26" grpId="0" animBg="1"/>
      <p:bldP spid="32" grpId="0" animBg="1"/>
      <p:bldP spid="34" grpId="0" animBg="1"/>
      <p:bldP spid="35" grpId="0"/>
      <p:bldP spid="36" grpId="0"/>
      <p:bldP spid="37" grpId="0"/>
      <p:bldP spid="38" grpId="0"/>
      <p:bldP spid="39" grpId="0"/>
      <p:bldP spid="40"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400"/>
                        <p:tgtEl>
                          <p:spTgt spid="49"/>
                        </p:tgtEl>
                      </p:cBhvr>
                    </p:animEffect>
                    <p:anim calcmode="lin" valueType="num">
                      <p:cBhvr>
                        <p:cTn dur="400" fill="hold"/>
                        <p:tgtEl>
                          <p:spTgt spid="49"/>
                        </p:tgtEl>
                        <p:attrNameLst>
                          <p:attrName>ppt_x</p:attrName>
                        </p:attrNameLst>
                      </p:cBhvr>
                      <p:tavLst>
                        <p:tav tm="0">
                          <p:val>
                            <p:strVal val="#ppt_x"/>
                          </p:val>
                        </p:tav>
                        <p:tav tm="100000">
                          <p:val>
                            <p:strVal val="#ppt_x"/>
                          </p:val>
                        </p:tav>
                      </p:tavLst>
                    </p:anim>
                    <p:anim calcmode="lin" valueType="num">
                      <p:cBhvr>
                        <p:cTn dur="4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2" grpId="0" build="p">
        <p:tmplLst>
          <p:tmpl lvl="1">
            <p:tnLst>
              <p:par>
                <p:cTn presetID="10" presetClass="entr" presetSubtype="0" fill="hold" nodeType="withEffect">
                  <p:stCondLst>
                    <p:cond delay="80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400"/>
                        <p:tgtEl>
                          <p:spTgt spid="53"/>
                        </p:tgtEl>
                      </p:cBhvr>
                    </p:animEffect>
                    <p:anim calcmode="lin" valueType="num">
                      <p:cBhvr>
                        <p:cTn dur="400" fill="hold"/>
                        <p:tgtEl>
                          <p:spTgt spid="53"/>
                        </p:tgtEl>
                        <p:attrNameLst>
                          <p:attrName>ppt_x</p:attrName>
                        </p:attrNameLst>
                      </p:cBhvr>
                      <p:tavLst>
                        <p:tav tm="0">
                          <p:val>
                            <p:strVal val="#ppt_x"/>
                          </p:val>
                        </p:tav>
                        <p:tav tm="100000">
                          <p:val>
                            <p:strVal val="#ppt_x"/>
                          </p:val>
                        </p:tav>
                      </p:tavLst>
                    </p:anim>
                    <p:anim calcmode="lin" valueType="num">
                      <p:cBhvr>
                        <p:cTn dur="4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10" presetClass="entr" presetSubtype="0" fill="hold" nodeType="withEffect">
                  <p:stCondLst>
                    <p:cond delay="8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anim calcmode="lin" valueType="num">
                      <p:cBhvr>
                        <p:cTn dur="500" fill="hold"/>
                        <p:tgtEl>
                          <p:spTgt spid="60"/>
                        </p:tgtEl>
                        <p:attrNameLst>
                          <p:attrName>ppt_x</p:attrName>
                        </p:attrNameLst>
                      </p:cBhvr>
                      <p:tavLst>
                        <p:tav tm="0">
                          <p:val>
                            <p:strVal val="#ppt_x"/>
                          </p:val>
                        </p:tav>
                        <p:tav tm="100000">
                          <p:val>
                            <p:strVal val="#ppt_x"/>
                          </p:val>
                        </p:tav>
                      </p:tavLst>
                    </p:anim>
                    <p:anim calcmode="lin" valueType="num">
                      <p:cBhvr>
                        <p:cTn dur="5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29" grpId="0" animBg="1"/>
      <p:bldP spid="30" grpId="0" animBg="1"/>
      <p:bldP spid="31" grpId="0" animBg="1"/>
      <p:bldP spid="33" grpId="0" animBg="1"/>
      <p:bldP spid="41" grpId="0" animBg="1"/>
      <p:bldP spid="42"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les images 2">
    <p:bg>
      <p:bgPr>
        <a:solidFill>
          <a:schemeClr val="accent1">
            <a:lumMod val="50000"/>
          </a:schemeClr>
        </a:solidFill>
        <a:effectLst/>
      </p:bgPr>
    </p:bg>
    <p:spTree>
      <p:nvGrpSpPr>
        <p:cNvPr id="1" name=""/>
        <p:cNvGrpSpPr/>
        <p:nvPr/>
      </p:nvGrpSpPr>
      <p:grpSpPr>
        <a:xfrm>
          <a:off x="0" y="0"/>
          <a:ext cx="0" cy="0"/>
          <a:chOff x="0" y="0"/>
          <a:chExt cx="0" cy="0"/>
        </a:xfrm>
      </p:grpSpPr>
      <p:sp>
        <p:nvSpPr>
          <p:cNvPr id="17" name="Rounded Rectangle 16"/>
          <p:cNvSpPr/>
          <p:nvPr/>
        </p:nvSpPr>
        <p:spPr>
          <a:xfrm>
            <a:off x="250251" y="230928"/>
            <a:ext cx="5890459" cy="4064000"/>
          </a:xfrm>
          <a:prstGeom prst="roundRect">
            <a:avLst>
              <a:gd name="adj" fmla="val 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6393764" y="230928"/>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7" name="Text Placeholder 7"/>
          <p:cNvSpPr>
            <a:spLocks noGrp="1"/>
          </p:cNvSpPr>
          <p:nvPr>
            <p:ph type="body" sz="quarter" idx="25" hasCustomPrompt="1"/>
          </p:nvPr>
        </p:nvSpPr>
        <p:spPr>
          <a:xfrm>
            <a:off x="538998" y="836490"/>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2010</a:t>
            </a:r>
          </a:p>
        </p:txBody>
      </p:sp>
      <p:sp>
        <p:nvSpPr>
          <p:cNvPr id="48" name="Text Placeholder 2"/>
          <p:cNvSpPr>
            <a:spLocks noGrp="1"/>
          </p:cNvSpPr>
          <p:nvPr>
            <p:ph type="body" sz="quarter" idx="26" hasCustomPrompt="1"/>
          </p:nvPr>
        </p:nvSpPr>
        <p:spPr>
          <a:xfrm>
            <a:off x="538997" y="188723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29" name="Rounded Rectangle 28"/>
          <p:cNvSpPr/>
          <p:nvPr/>
        </p:nvSpPr>
        <p:spPr>
          <a:xfrm>
            <a:off x="10683677" y="230928"/>
            <a:ext cx="7642197"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7" hasCustomPrompt="1"/>
          </p:nvPr>
        </p:nvSpPr>
        <p:spPr>
          <a:xfrm rot="16200000">
            <a:off x="10138947" y="1771871"/>
            <a:ext cx="2939654"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JUNE 2011</a:t>
            </a:r>
          </a:p>
        </p:txBody>
      </p:sp>
      <p:sp>
        <p:nvSpPr>
          <p:cNvPr id="31" name="Text Placeholder 2"/>
          <p:cNvSpPr>
            <a:spLocks noGrp="1"/>
          </p:cNvSpPr>
          <p:nvPr>
            <p:ph type="body" sz="quarter" idx="28" hasCustomPrompt="1"/>
          </p:nvPr>
        </p:nvSpPr>
        <p:spPr>
          <a:xfrm>
            <a:off x="12358416" y="755155"/>
            <a:ext cx="5332213" cy="2939654"/>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33" name="Picture Placeholder 2"/>
          <p:cNvSpPr>
            <a:spLocks noGrp="1"/>
          </p:cNvSpPr>
          <p:nvPr>
            <p:ph type="pic" sz="quarter" idx="29"/>
          </p:nvPr>
        </p:nvSpPr>
        <p:spPr>
          <a:xfrm>
            <a:off x="18556872" y="230928"/>
            <a:ext cx="5447712"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1" name="Rounded Rectangle 40"/>
          <p:cNvSpPr/>
          <p:nvPr/>
        </p:nvSpPr>
        <p:spPr>
          <a:xfrm>
            <a:off x="250249" y="4503047"/>
            <a:ext cx="7617333" cy="259791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rot="16200000">
            <a:off x="284511" y="5343911"/>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2012</a:t>
            </a:r>
          </a:p>
        </p:txBody>
      </p:sp>
      <p:sp>
        <p:nvSpPr>
          <p:cNvPr id="43" name="Text Placeholder 2"/>
          <p:cNvSpPr>
            <a:spLocks noGrp="1"/>
          </p:cNvSpPr>
          <p:nvPr>
            <p:ph type="body" sz="quarter" idx="31" hasCustomPrompt="1"/>
          </p:nvPr>
        </p:nvSpPr>
        <p:spPr>
          <a:xfrm>
            <a:off x="1761963" y="493239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44" name="Rounded Rectangle 43"/>
          <p:cNvSpPr/>
          <p:nvPr/>
        </p:nvSpPr>
        <p:spPr>
          <a:xfrm>
            <a:off x="8239305" y="4503047"/>
            <a:ext cx="6140708" cy="5401442"/>
          </a:xfrm>
          <a:prstGeom prst="roundRect">
            <a:avLst>
              <a:gd name="adj" fmla="val 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5" name="Text Placeholder 7"/>
          <p:cNvSpPr>
            <a:spLocks noGrp="1"/>
          </p:cNvSpPr>
          <p:nvPr>
            <p:ph type="body" sz="quarter" idx="32" hasCustomPrompt="1"/>
          </p:nvPr>
        </p:nvSpPr>
        <p:spPr>
          <a:xfrm>
            <a:off x="8778300" y="510860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2013</a:t>
            </a:r>
          </a:p>
        </p:txBody>
      </p:sp>
      <p:sp>
        <p:nvSpPr>
          <p:cNvPr id="46" name="Text Placeholder 2"/>
          <p:cNvSpPr>
            <a:spLocks noGrp="1"/>
          </p:cNvSpPr>
          <p:nvPr>
            <p:ph type="body" sz="quarter" idx="33" hasCustomPrompt="1"/>
          </p:nvPr>
        </p:nvSpPr>
        <p:spPr>
          <a:xfrm>
            <a:off x="8778302" y="6159355"/>
            <a:ext cx="5158965" cy="3307170"/>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a:t>
            </a:r>
          </a:p>
          <a:p>
            <a:pPr lvl="0"/>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62" name="Picture Placeholder 2"/>
          <p:cNvSpPr>
            <a:spLocks noGrp="1"/>
          </p:cNvSpPr>
          <p:nvPr>
            <p:ph type="pic" sz="quarter" idx="34"/>
          </p:nvPr>
        </p:nvSpPr>
        <p:spPr>
          <a:xfrm>
            <a:off x="14668397" y="4503047"/>
            <a:ext cx="9336186" cy="54014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63" name="Rounded Rectangle 62"/>
          <p:cNvSpPr/>
          <p:nvPr/>
        </p:nvSpPr>
        <p:spPr>
          <a:xfrm>
            <a:off x="250249" y="7306581"/>
            <a:ext cx="7617333" cy="2597910"/>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4" name="Text Placeholder 7"/>
          <p:cNvSpPr>
            <a:spLocks noGrp="1"/>
          </p:cNvSpPr>
          <p:nvPr>
            <p:ph type="body" sz="quarter" idx="35" hasCustomPrompt="1"/>
          </p:nvPr>
        </p:nvSpPr>
        <p:spPr>
          <a:xfrm rot="16200000">
            <a:off x="284511" y="8147443"/>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2014</a:t>
            </a:r>
          </a:p>
        </p:txBody>
      </p:sp>
      <p:sp>
        <p:nvSpPr>
          <p:cNvPr id="65" name="Text Placeholder 2"/>
          <p:cNvSpPr>
            <a:spLocks noGrp="1"/>
          </p:cNvSpPr>
          <p:nvPr>
            <p:ph type="body" sz="quarter" idx="36" hasCustomPrompt="1"/>
          </p:nvPr>
        </p:nvSpPr>
        <p:spPr>
          <a:xfrm>
            <a:off x="1761963" y="7735928"/>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66" name="Rounded Rectangle 65"/>
          <p:cNvSpPr/>
          <p:nvPr/>
        </p:nvSpPr>
        <p:spPr>
          <a:xfrm>
            <a:off x="225386" y="10160716"/>
            <a:ext cx="11132036" cy="3271440"/>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7" hasCustomPrompt="1"/>
          </p:nvPr>
        </p:nvSpPr>
        <p:spPr>
          <a:xfrm rot="16200000">
            <a:off x="-107663" y="11374511"/>
            <a:ext cx="2516288"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MAY 2015</a:t>
            </a:r>
          </a:p>
        </p:txBody>
      </p:sp>
      <p:sp>
        <p:nvSpPr>
          <p:cNvPr id="68" name="Text Placeholder 2"/>
          <p:cNvSpPr>
            <a:spLocks noGrp="1"/>
          </p:cNvSpPr>
          <p:nvPr>
            <p:ph type="body" sz="quarter" idx="38" hasCustomPrompt="1"/>
          </p:nvPr>
        </p:nvSpPr>
        <p:spPr>
          <a:xfrm>
            <a:off x="1900125" y="10569478"/>
            <a:ext cx="9110800" cy="251628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a:t>
            </a:r>
          </a:p>
        </p:txBody>
      </p:sp>
      <p:sp>
        <p:nvSpPr>
          <p:cNvPr id="69" name="Picture Placeholder 2"/>
          <p:cNvSpPr>
            <a:spLocks noGrp="1"/>
          </p:cNvSpPr>
          <p:nvPr>
            <p:ph type="pic" sz="quarter" idx="39"/>
          </p:nvPr>
        </p:nvSpPr>
        <p:spPr>
          <a:xfrm>
            <a:off x="11665416" y="10160714"/>
            <a:ext cx="2714596" cy="327144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70" name="Rounded Rectangle 69"/>
          <p:cNvSpPr/>
          <p:nvPr/>
        </p:nvSpPr>
        <p:spPr>
          <a:xfrm>
            <a:off x="14668397" y="10160717"/>
            <a:ext cx="9336186" cy="3271438"/>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0" hasCustomPrompt="1"/>
          </p:nvPr>
        </p:nvSpPr>
        <p:spPr>
          <a:xfrm rot="16200000">
            <a:off x="14006119" y="11342649"/>
            <a:ext cx="273127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AUG 2015</a:t>
            </a:r>
          </a:p>
        </p:txBody>
      </p:sp>
      <p:sp>
        <p:nvSpPr>
          <p:cNvPr id="72" name="Text Placeholder 2"/>
          <p:cNvSpPr>
            <a:spLocks noGrp="1"/>
          </p:cNvSpPr>
          <p:nvPr>
            <p:ph type="body" sz="quarter" idx="41" hasCustomPrompt="1"/>
          </p:nvPr>
        </p:nvSpPr>
        <p:spPr>
          <a:xfrm>
            <a:off x="16246888" y="10434769"/>
            <a:ext cx="7314949" cy="286267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 </a:t>
            </a:r>
            <a:r>
              <a:rPr lang="en-US" dirty="0" err="1"/>
              <a:t>nec</a:t>
            </a:r>
            <a:r>
              <a:rPr lang="en-US" dirty="0"/>
              <a:t> </a:t>
            </a:r>
            <a:r>
              <a:rPr lang="en-US" dirty="0" err="1"/>
              <a:t>risus</a:t>
            </a:r>
            <a:r>
              <a:rPr lang="en-US" dirty="0"/>
              <a:t> </a:t>
            </a:r>
            <a:r>
              <a:rPr lang="en-US" dirty="0" err="1"/>
              <a:t>vulputate</a:t>
            </a:r>
            <a:r>
              <a:rPr lang="en-US" dirty="0"/>
              <a:t> place rata </a:t>
            </a:r>
            <a:r>
              <a:rPr lang="en-US" dirty="0" err="1"/>
              <a:t>utor</a:t>
            </a:r>
            <a:r>
              <a:rPr lang="en-US" dirty="0"/>
              <a:t> </a:t>
            </a:r>
            <a:r>
              <a:rPr lang="en-US" dirty="0" err="1"/>
              <a:t>vel</a:t>
            </a:r>
            <a:r>
              <a:rPr lang="en-US" dirty="0"/>
              <a:t> </a:t>
            </a:r>
            <a:r>
              <a:rPr lang="en-US" dirty="0" err="1"/>
              <a:t>nisl</a:t>
            </a:r>
            <a:r>
              <a:rPr lang="en-US" dirty="0"/>
              <a:t>.</a:t>
            </a:r>
          </a:p>
        </p:txBody>
      </p:sp>
      <p:sp>
        <p:nvSpPr>
          <p:cNvPr id="27" name="Rounded Rectangle 26">
            <a:extLst>
              <a:ext uri="{FF2B5EF4-FFF2-40B4-BE49-F238E27FC236}">
                <a16:creationId xmlns:a16="http://schemas.microsoft.com/office/drawing/2014/main" id="{5C7F8B1B-F192-8F4D-AD44-0E9B2FFA8472}"/>
              </a:ext>
            </a:extLst>
          </p:cNvPr>
          <p:cNvSpPr/>
          <p:nvPr userDrawn="1"/>
        </p:nvSpPr>
        <p:spPr>
          <a:xfrm>
            <a:off x="250251" y="230928"/>
            <a:ext cx="5890459" cy="4064000"/>
          </a:xfrm>
          <a:prstGeom prst="roundRect">
            <a:avLst>
              <a:gd name="adj" fmla="val 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a:extLst>
              <a:ext uri="{FF2B5EF4-FFF2-40B4-BE49-F238E27FC236}">
                <a16:creationId xmlns:a16="http://schemas.microsoft.com/office/drawing/2014/main" id="{00A47BDC-3C25-CB47-8EAA-EEFF0A52D00F}"/>
              </a:ext>
            </a:extLst>
          </p:cNvPr>
          <p:cNvSpPr/>
          <p:nvPr userDrawn="1"/>
        </p:nvSpPr>
        <p:spPr>
          <a:xfrm>
            <a:off x="10683677" y="230928"/>
            <a:ext cx="7642197"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a:extLst>
              <a:ext uri="{FF2B5EF4-FFF2-40B4-BE49-F238E27FC236}">
                <a16:creationId xmlns:a16="http://schemas.microsoft.com/office/drawing/2014/main" id="{39A0E35D-06D6-5E4B-ABC6-30DD1B7A4D25}"/>
              </a:ext>
            </a:extLst>
          </p:cNvPr>
          <p:cNvSpPr/>
          <p:nvPr userDrawn="1"/>
        </p:nvSpPr>
        <p:spPr>
          <a:xfrm>
            <a:off x="250249" y="4503047"/>
            <a:ext cx="7617333" cy="259791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a:extLst>
              <a:ext uri="{FF2B5EF4-FFF2-40B4-BE49-F238E27FC236}">
                <a16:creationId xmlns:a16="http://schemas.microsoft.com/office/drawing/2014/main" id="{848EF5C1-D7FE-4340-AB6E-99DB9E7E9CED}"/>
              </a:ext>
            </a:extLst>
          </p:cNvPr>
          <p:cNvSpPr/>
          <p:nvPr userDrawn="1"/>
        </p:nvSpPr>
        <p:spPr>
          <a:xfrm>
            <a:off x="8239305" y="4503047"/>
            <a:ext cx="6140708" cy="5401442"/>
          </a:xfrm>
          <a:prstGeom prst="roundRect">
            <a:avLst>
              <a:gd name="adj" fmla="val 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Rounded Rectangle 35">
            <a:extLst>
              <a:ext uri="{FF2B5EF4-FFF2-40B4-BE49-F238E27FC236}">
                <a16:creationId xmlns:a16="http://schemas.microsoft.com/office/drawing/2014/main" id="{8790B821-13FF-E346-9B9E-05FADACF2652}"/>
              </a:ext>
            </a:extLst>
          </p:cNvPr>
          <p:cNvSpPr/>
          <p:nvPr userDrawn="1"/>
        </p:nvSpPr>
        <p:spPr>
          <a:xfrm>
            <a:off x="250249" y="7306581"/>
            <a:ext cx="7617333" cy="2597910"/>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Rounded Rectangle 36">
            <a:extLst>
              <a:ext uri="{FF2B5EF4-FFF2-40B4-BE49-F238E27FC236}">
                <a16:creationId xmlns:a16="http://schemas.microsoft.com/office/drawing/2014/main" id="{12FE9DD8-D5FE-124C-8AFE-F00688F53BBE}"/>
              </a:ext>
            </a:extLst>
          </p:cNvPr>
          <p:cNvSpPr/>
          <p:nvPr userDrawn="1"/>
        </p:nvSpPr>
        <p:spPr>
          <a:xfrm>
            <a:off x="225386" y="10160716"/>
            <a:ext cx="11132036" cy="3271440"/>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Rounded Rectangle 37">
            <a:extLst>
              <a:ext uri="{FF2B5EF4-FFF2-40B4-BE49-F238E27FC236}">
                <a16:creationId xmlns:a16="http://schemas.microsoft.com/office/drawing/2014/main" id="{D764FB15-89B0-FF4E-8F9E-AE0F560BDF7A}"/>
              </a:ext>
            </a:extLst>
          </p:cNvPr>
          <p:cNvSpPr/>
          <p:nvPr userDrawn="1"/>
        </p:nvSpPr>
        <p:spPr>
          <a:xfrm>
            <a:off x="14668397" y="10160717"/>
            <a:ext cx="9336186" cy="3271438"/>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80551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80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47">
                                            <p:txEl>
                                              <p:pRg st="0" end="0"/>
                                            </p:txEl>
                                          </p:spTgt>
                                        </p:tgtEl>
                                        <p:attrNameLst>
                                          <p:attrName>style.visibility</p:attrName>
                                        </p:attrNameLst>
                                      </p:cBhvr>
                                      <p:to>
                                        <p:strVal val="visible"/>
                                      </p:to>
                                    </p:set>
                                    <p:animEffect transition="in" filter="fade">
                                      <p:cBhvr>
                                        <p:cTn id="16" dur="400"/>
                                        <p:tgtEl>
                                          <p:spTgt spid="47">
                                            <p:txEl>
                                              <p:pRg st="0" end="0"/>
                                            </p:txEl>
                                          </p:spTgt>
                                        </p:tgtEl>
                                      </p:cBhvr>
                                    </p:animEffect>
                                    <p:anim calcmode="lin" valueType="num">
                                      <p:cBhvr>
                                        <p:cTn id="1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48">
                                            <p:txEl>
                                              <p:pRg st="0" end="0"/>
                                            </p:txEl>
                                          </p:spTgt>
                                        </p:tgtEl>
                                        <p:attrNameLst>
                                          <p:attrName>style.visibility</p:attrName>
                                        </p:attrNameLst>
                                      </p:cBhvr>
                                      <p:to>
                                        <p:strVal val="visible"/>
                                      </p:to>
                                    </p:set>
                                    <p:animEffect transition="in" filter="fade">
                                      <p:cBhvr>
                                        <p:cTn id="21" dur="500"/>
                                        <p:tgtEl>
                                          <p:spTgt spid="48">
                                            <p:txEl>
                                              <p:pRg st="0" end="0"/>
                                            </p:txEl>
                                          </p:spTgt>
                                        </p:tgtEl>
                                      </p:cBhvr>
                                    </p:animEffect>
                                  </p:childTnLst>
                                </p:cTn>
                              </p:par>
                              <p:par>
                                <p:cTn id="22" presetID="53" presetClass="entr" presetSubtype="16" fill="hold" grpId="0" nodeType="withEffect">
                                  <p:stCondLst>
                                    <p:cond delay="80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0">
                                            <p:txEl>
                                              <p:pRg st="0" end="0"/>
                                            </p:txEl>
                                          </p:spTgt>
                                        </p:tgtEl>
                                        <p:attrNameLst>
                                          <p:attrName>style.visibility</p:attrName>
                                        </p:attrNameLst>
                                      </p:cBhvr>
                                      <p:to>
                                        <p:strVal val="visible"/>
                                      </p:to>
                                    </p:set>
                                    <p:animEffect transition="in" filter="fade">
                                      <p:cBhvr>
                                        <p:cTn id="29" dur="400"/>
                                        <p:tgtEl>
                                          <p:spTgt spid="30">
                                            <p:txEl>
                                              <p:pRg st="0" end="0"/>
                                            </p:txEl>
                                          </p:spTgt>
                                        </p:tgtEl>
                                      </p:cBhvr>
                                    </p:animEffect>
                                    <p:anim calcmode="lin" valueType="num">
                                      <p:cBhvr>
                                        <p:cTn id="30"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fade">
                                      <p:cBhvr>
                                        <p:cTn id="34" dur="500"/>
                                        <p:tgtEl>
                                          <p:spTgt spid="31">
                                            <p:txEl>
                                              <p:pRg st="0" end="0"/>
                                            </p:txEl>
                                          </p:spTgt>
                                        </p:tgtEl>
                                      </p:cBhvr>
                                    </p:animEffect>
                                  </p:childTnLst>
                                </p:cTn>
                              </p:par>
                            </p:childTnLst>
                          </p:cTn>
                        </p:par>
                        <p:par>
                          <p:cTn id="35" fill="hold">
                            <p:stCondLst>
                              <p:cond delay="1300"/>
                            </p:stCondLst>
                            <p:childTnLst>
                              <p:par>
                                <p:cTn id="36" presetID="2" presetClass="entr" presetSubtype="4" fill="hold" grpId="0" nodeType="afterEffect" nodePh="1">
                                  <p:stCondLst>
                                    <p:cond delay="0"/>
                                  </p:stCondLst>
                                  <p:endCondLst>
                                    <p:cond evt="begin" delay="0">
                                      <p:tn val="36"/>
                                    </p:cond>
                                  </p:end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80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42" presetClass="entr" presetSubtype="0" fill="hold" grpId="0" nodeType="withEffect">
                                  <p:stCondLst>
                                    <p:cond delay="200"/>
                                  </p:stCondLst>
                                  <p:childTnLst>
                                    <p:set>
                                      <p:cBhvr>
                                        <p:cTn id="46" dur="1" fill="hold">
                                          <p:stCondLst>
                                            <p:cond delay="0"/>
                                          </p:stCondLst>
                                        </p:cTn>
                                        <p:tgtEl>
                                          <p:spTgt spid="42">
                                            <p:txEl>
                                              <p:pRg st="0" end="0"/>
                                            </p:txEl>
                                          </p:spTgt>
                                        </p:tgtEl>
                                        <p:attrNameLst>
                                          <p:attrName>style.visibility</p:attrName>
                                        </p:attrNameLst>
                                      </p:cBhvr>
                                      <p:to>
                                        <p:strVal val="visible"/>
                                      </p:to>
                                    </p:set>
                                    <p:animEffect transition="in" filter="fade">
                                      <p:cBhvr>
                                        <p:cTn id="47" dur="400"/>
                                        <p:tgtEl>
                                          <p:spTgt spid="42">
                                            <p:txEl>
                                              <p:pRg st="0" end="0"/>
                                            </p:txEl>
                                          </p:spTgt>
                                        </p:tgtEl>
                                      </p:cBhvr>
                                    </p:animEffect>
                                    <p:anim calcmode="lin" valueType="num">
                                      <p:cBhvr>
                                        <p:cTn id="4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43">
                                            <p:txEl>
                                              <p:pRg st="0" end="0"/>
                                            </p:txEl>
                                          </p:spTgt>
                                        </p:tgtEl>
                                        <p:attrNameLst>
                                          <p:attrName>style.visibility</p:attrName>
                                        </p:attrNameLst>
                                      </p:cBhvr>
                                      <p:to>
                                        <p:strVal val="visible"/>
                                      </p:to>
                                    </p:set>
                                    <p:animEffect transition="in" filter="fade">
                                      <p:cBhvr>
                                        <p:cTn id="52" dur="500"/>
                                        <p:tgtEl>
                                          <p:spTgt spid="43">
                                            <p:txEl>
                                              <p:pRg st="0" end="0"/>
                                            </p:txEl>
                                          </p:spTgt>
                                        </p:tgtEl>
                                      </p:cBhvr>
                                    </p:animEffect>
                                  </p:childTnLst>
                                </p:cTn>
                              </p:par>
                              <p:par>
                                <p:cTn id="53" presetID="53" presetClass="entr" presetSubtype="16" fill="hold" grpId="0" nodeType="withEffect">
                                  <p:stCondLst>
                                    <p:cond delay="8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42" presetClass="entr" presetSubtype="0" fill="hold" grpId="0" nodeType="withEffect">
                                  <p:stCondLst>
                                    <p:cond delay="200"/>
                                  </p:stCondLst>
                                  <p:childTnLst>
                                    <p:set>
                                      <p:cBhvr>
                                        <p:cTn id="59" dur="1" fill="hold">
                                          <p:stCondLst>
                                            <p:cond delay="0"/>
                                          </p:stCondLst>
                                        </p:cTn>
                                        <p:tgtEl>
                                          <p:spTgt spid="45">
                                            <p:txEl>
                                              <p:pRg st="0" end="0"/>
                                            </p:txEl>
                                          </p:spTgt>
                                        </p:tgtEl>
                                        <p:attrNameLst>
                                          <p:attrName>style.visibility</p:attrName>
                                        </p:attrNameLst>
                                      </p:cBhvr>
                                      <p:to>
                                        <p:strVal val="visible"/>
                                      </p:to>
                                    </p:set>
                                    <p:animEffect transition="in" filter="fade">
                                      <p:cBhvr>
                                        <p:cTn id="60" dur="400"/>
                                        <p:tgtEl>
                                          <p:spTgt spid="45">
                                            <p:txEl>
                                              <p:pRg st="0" end="0"/>
                                            </p:txEl>
                                          </p:spTgt>
                                        </p:tgtEl>
                                      </p:cBhvr>
                                    </p:animEffect>
                                    <p:anim calcmode="lin" valueType="num">
                                      <p:cBhvr>
                                        <p:cTn id="61"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2" dur="400" fill="hold"/>
                                        <p:tgtEl>
                                          <p:spTgt spid="45">
                                            <p:txEl>
                                              <p:pRg st="0" end="0"/>
                                            </p:txEl>
                                          </p:spTgt>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800"/>
                                  </p:stCondLst>
                                  <p:childTnLst>
                                    <p:set>
                                      <p:cBhvr>
                                        <p:cTn id="64" dur="1" fill="hold">
                                          <p:stCondLst>
                                            <p:cond delay="0"/>
                                          </p:stCondLst>
                                        </p:cTn>
                                        <p:tgtEl>
                                          <p:spTgt spid="46">
                                            <p:txEl>
                                              <p:pRg st="0" end="0"/>
                                            </p:txEl>
                                          </p:spTgt>
                                        </p:tgtEl>
                                        <p:attrNameLst>
                                          <p:attrName>style.visibility</p:attrName>
                                        </p:attrNameLst>
                                      </p:cBhvr>
                                      <p:to>
                                        <p:strVal val="visible"/>
                                      </p:to>
                                    </p:set>
                                    <p:animEffect transition="in" filter="fade">
                                      <p:cBhvr>
                                        <p:cTn id="65" dur="500"/>
                                        <p:tgtEl>
                                          <p:spTgt spid="46">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46">
                                            <p:txEl>
                                              <p:pRg st="1" end="1"/>
                                            </p:txEl>
                                          </p:spTgt>
                                        </p:tgtEl>
                                        <p:attrNameLst>
                                          <p:attrName>style.visibility</p:attrName>
                                        </p:attrNameLst>
                                      </p:cBhvr>
                                      <p:to>
                                        <p:strVal val="visible"/>
                                      </p:to>
                                    </p:set>
                                    <p:animEffect transition="in" filter="fade">
                                      <p:cBhvr>
                                        <p:cTn id="68" dur="500"/>
                                        <p:tgtEl>
                                          <p:spTgt spid="46">
                                            <p:txEl>
                                              <p:pRg st="1" end="1"/>
                                            </p:txEl>
                                          </p:spTgt>
                                        </p:tgtEl>
                                      </p:cBhvr>
                                    </p:animEffect>
                                  </p:childTnLst>
                                </p:cTn>
                              </p:par>
                            </p:childTnLst>
                          </p:cTn>
                        </p:par>
                        <p:par>
                          <p:cTn id="69" fill="hold">
                            <p:stCondLst>
                              <p:cond delay="2600"/>
                            </p:stCondLst>
                            <p:childTnLst>
                              <p:par>
                                <p:cTn id="70" presetID="2" presetClass="entr" presetSubtype="4" fill="hold" grpId="0" nodeType="afterEffect" nodePh="1">
                                  <p:stCondLst>
                                    <p:cond delay="0"/>
                                  </p:stCondLst>
                                  <p:endCondLst>
                                    <p:cond evt="begin" delay="0">
                                      <p:tn val="70"/>
                                    </p:cond>
                                  </p:end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500" fill="hold"/>
                                        <p:tgtEl>
                                          <p:spTgt spid="62"/>
                                        </p:tgtEl>
                                        <p:attrNameLst>
                                          <p:attrName>ppt_x</p:attrName>
                                        </p:attrNameLst>
                                      </p:cBhvr>
                                      <p:tavLst>
                                        <p:tav tm="0">
                                          <p:val>
                                            <p:strVal val="#ppt_x"/>
                                          </p:val>
                                        </p:tav>
                                        <p:tav tm="100000">
                                          <p:val>
                                            <p:strVal val="#ppt_x"/>
                                          </p:val>
                                        </p:tav>
                                      </p:tavLst>
                                    </p:anim>
                                    <p:anim calcmode="lin" valueType="num">
                                      <p:cBhvr additive="base">
                                        <p:cTn id="73" dur="500" fill="hold"/>
                                        <p:tgtEl>
                                          <p:spTgt spid="62"/>
                                        </p:tgtEl>
                                        <p:attrNameLst>
                                          <p:attrName>ppt_y</p:attrName>
                                        </p:attrNameLst>
                                      </p:cBhvr>
                                      <p:tavLst>
                                        <p:tav tm="0">
                                          <p:val>
                                            <p:strVal val="1+#ppt_h/2"/>
                                          </p:val>
                                        </p:tav>
                                        <p:tav tm="100000">
                                          <p:val>
                                            <p:strVal val="#ppt_y"/>
                                          </p:val>
                                        </p:tav>
                                      </p:tavLst>
                                    </p:anim>
                                  </p:childTnLst>
                                </p:cTn>
                              </p:par>
                              <p:par>
                                <p:cTn id="74" presetID="53" presetClass="entr" presetSubtype="16" fill="hold" grpId="0" nodeType="withEffect">
                                  <p:stCondLst>
                                    <p:cond delay="800"/>
                                  </p:stCondLst>
                                  <p:childTnLst>
                                    <p:set>
                                      <p:cBhvr>
                                        <p:cTn id="75" dur="1" fill="hold">
                                          <p:stCondLst>
                                            <p:cond delay="0"/>
                                          </p:stCondLst>
                                        </p:cTn>
                                        <p:tgtEl>
                                          <p:spTgt spid="63"/>
                                        </p:tgtEl>
                                        <p:attrNameLst>
                                          <p:attrName>style.visibility</p:attrName>
                                        </p:attrNameLst>
                                      </p:cBhvr>
                                      <p:to>
                                        <p:strVal val="visible"/>
                                      </p:to>
                                    </p:set>
                                    <p:anim calcmode="lin" valueType="num">
                                      <p:cBhvr>
                                        <p:cTn id="76" dur="500" fill="hold"/>
                                        <p:tgtEl>
                                          <p:spTgt spid="63"/>
                                        </p:tgtEl>
                                        <p:attrNameLst>
                                          <p:attrName>ppt_w</p:attrName>
                                        </p:attrNameLst>
                                      </p:cBhvr>
                                      <p:tavLst>
                                        <p:tav tm="0">
                                          <p:val>
                                            <p:fltVal val="0"/>
                                          </p:val>
                                        </p:tav>
                                        <p:tav tm="100000">
                                          <p:val>
                                            <p:strVal val="#ppt_w"/>
                                          </p:val>
                                        </p:tav>
                                      </p:tavLst>
                                    </p:anim>
                                    <p:anim calcmode="lin" valueType="num">
                                      <p:cBhvr>
                                        <p:cTn id="77" dur="500" fill="hold"/>
                                        <p:tgtEl>
                                          <p:spTgt spid="63"/>
                                        </p:tgtEl>
                                        <p:attrNameLst>
                                          <p:attrName>ppt_h</p:attrName>
                                        </p:attrNameLst>
                                      </p:cBhvr>
                                      <p:tavLst>
                                        <p:tav tm="0">
                                          <p:val>
                                            <p:fltVal val="0"/>
                                          </p:val>
                                        </p:tav>
                                        <p:tav tm="100000">
                                          <p:val>
                                            <p:strVal val="#ppt_h"/>
                                          </p:val>
                                        </p:tav>
                                      </p:tavLst>
                                    </p:anim>
                                    <p:animEffect transition="in" filter="fade">
                                      <p:cBhvr>
                                        <p:cTn id="78" dur="500"/>
                                        <p:tgtEl>
                                          <p:spTgt spid="63"/>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64">
                                            <p:txEl>
                                              <p:pRg st="0" end="0"/>
                                            </p:txEl>
                                          </p:spTgt>
                                        </p:tgtEl>
                                        <p:attrNameLst>
                                          <p:attrName>style.visibility</p:attrName>
                                        </p:attrNameLst>
                                      </p:cBhvr>
                                      <p:to>
                                        <p:strVal val="visible"/>
                                      </p:to>
                                    </p:set>
                                    <p:animEffect transition="in" filter="fade">
                                      <p:cBhvr>
                                        <p:cTn id="81" dur="400"/>
                                        <p:tgtEl>
                                          <p:spTgt spid="64">
                                            <p:txEl>
                                              <p:pRg st="0" end="0"/>
                                            </p:txEl>
                                          </p:spTgt>
                                        </p:tgtEl>
                                      </p:cBhvr>
                                    </p:animEffect>
                                    <p:anim calcmode="lin" valueType="num">
                                      <p:cBhvr>
                                        <p:cTn id="82"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64">
                                            <p:txEl>
                                              <p:pRg st="0" end="0"/>
                                            </p:txEl>
                                          </p:spTgt>
                                        </p:tgtEl>
                                        <p:attrNameLst>
                                          <p:attrName>ppt_y</p:attrName>
                                        </p:attrNameLst>
                                      </p:cBhvr>
                                      <p:tavLst>
                                        <p:tav tm="0">
                                          <p:val>
                                            <p:strVal val="#ppt_y+.1"/>
                                          </p:val>
                                        </p:tav>
                                        <p:tav tm="100000">
                                          <p:val>
                                            <p:strVal val="#ppt_y"/>
                                          </p:val>
                                        </p:tav>
                                      </p:tavLst>
                                    </p:anim>
                                  </p:childTnLst>
                                </p:cTn>
                              </p:par>
                              <p:par>
                                <p:cTn id="84" presetID="10" presetClass="entr" presetSubtype="0" fill="hold" grpId="0" nodeType="withEffect">
                                  <p:stCondLst>
                                    <p:cond delay="800"/>
                                  </p:stCondLst>
                                  <p:childTnLst>
                                    <p:set>
                                      <p:cBhvr>
                                        <p:cTn id="85" dur="1" fill="hold">
                                          <p:stCondLst>
                                            <p:cond delay="0"/>
                                          </p:stCondLst>
                                        </p:cTn>
                                        <p:tgtEl>
                                          <p:spTgt spid="65">
                                            <p:txEl>
                                              <p:pRg st="0" end="0"/>
                                            </p:txEl>
                                          </p:spTgt>
                                        </p:tgtEl>
                                        <p:attrNameLst>
                                          <p:attrName>style.visibility</p:attrName>
                                        </p:attrNameLst>
                                      </p:cBhvr>
                                      <p:to>
                                        <p:strVal val="visible"/>
                                      </p:to>
                                    </p:set>
                                    <p:animEffect transition="in" filter="fade">
                                      <p:cBhvr>
                                        <p:cTn id="86" dur="500"/>
                                        <p:tgtEl>
                                          <p:spTgt spid="65">
                                            <p:txEl>
                                              <p:pRg st="0" end="0"/>
                                            </p:txEl>
                                          </p:spTgt>
                                        </p:tgtEl>
                                      </p:cBhvr>
                                    </p:animEffect>
                                  </p:childTnLst>
                                </p:cTn>
                              </p:par>
                              <p:par>
                                <p:cTn id="87" presetID="53" presetClass="entr" presetSubtype="16" fill="hold" grpId="0" nodeType="withEffect">
                                  <p:stCondLst>
                                    <p:cond delay="80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fltVal val="0"/>
                                          </p:val>
                                        </p:tav>
                                        <p:tav tm="100000">
                                          <p:val>
                                            <p:strVal val="#ppt_h"/>
                                          </p:val>
                                        </p:tav>
                                      </p:tavLst>
                                    </p:anim>
                                    <p:animEffect transition="in" filter="fade">
                                      <p:cBhvr>
                                        <p:cTn id="91" dur="500"/>
                                        <p:tgtEl>
                                          <p:spTgt spid="66"/>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67">
                                            <p:txEl>
                                              <p:pRg st="0" end="0"/>
                                            </p:txEl>
                                          </p:spTgt>
                                        </p:tgtEl>
                                        <p:attrNameLst>
                                          <p:attrName>style.visibility</p:attrName>
                                        </p:attrNameLst>
                                      </p:cBhvr>
                                      <p:to>
                                        <p:strVal val="visible"/>
                                      </p:to>
                                    </p:set>
                                    <p:animEffect transition="in" filter="fade">
                                      <p:cBhvr>
                                        <p:cTn id="94" dur="400"/>
                                        <p:tgtEl>
                                          <p:spTgt spid="67">
                                            <p:txEl>
                                              <p:pRg st="0" end="0"/>
                                            </p:txEl>
                                          </p:spTgt>
                                        </p:tgtEl>
                                      </p:cBhvr>
                                    </p:animEffect>
                                    <p:anim calcmode="lin" valueType="num">
                                      <p:cBhvr>
                                        <p:cTn id="95"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67">
                                            <p:txEl>
                                              <p:pRg st="0" end="0"/>
                                            </p:txEl>
                                          </p:spTgt>
                                        </p:tgtEl>
                                        <p:attrNameLst>
                                          <p:attrName>ppt_y</p:attrName>
                                        </p:attrNameLst>
                                      </p:cBhvr>
                                      <p:tavLst>
                                        <p:tav tm="0">
                                          <p:val>
                                            <p:strVal val="#ppt_y+.1"/>
                                          </p:val>
                                        </p:tav>
                                        <p:tav tm="100000">
                                          <p:val>
                                            <p:strVal val="#ppt_y"/>
                                          </p:val>
                                        </p:tav>
                                      </p:tavLst>
                                    </p:anim>
                                  </p:childTnLst>
                                </p:cTn>
                              </p:par>
                              <p:par>
                                <p:cTn id="97" presetID="10" presetClass="entr" presetSubtype="0" fill="hold" grpId="0" nodeType="withEffect">
                                  <p:stCondLst>
                                    <p:cond delay="800"/>
                                  </p:stCondLst>
                                  <p:childTnLst>
                                    <p:set>
                                      <p:cBhvr>
                                        <p:cTn id="98" dur="1" fill="hold">
                                          <p:stCondLst>
                                            <p:cond delay="0"/>
                                          </p:stCondLst>
                                        </p:cTn>
                                        <p:tgtEl>
                                          <p:spTgt spid="68">
                                            <p:txEl>
                                              <p:pRg st="0" end="0"/>
                                            </p:txEl>
                                          </p:spTgt>
                                        </p:tgtEl>
                                        <p:attrNameLst>
                                          <p:attrName>style.visibility</p:attrName>
                                        </p:attrNameLst>
                                      </p:cBhvr>
                                      <p:to>
                                        <p:strVal val="visible"/>
                                      </p:to>
                                    </p:set>
                                    <p:animEffect transition="in" filter="fade">
                                      <p:cBhvr>
                                        <p:cTn id="99" dur="500"/>
                                        <p:tgtEl>
                                          <p:spTgt spid="68">
                                            <p:txEl>
                                              <p:pRg st="0" end="0"/>
                                            </p:txEl>
                                          </p:spTgt>
                                        </p:tgtEl>
                                      </p:cBhvr>
                                    </p:animEffect>
                                  </p:childTnLst>
                                </p:cTn>
                              </p:par>
                            </p:childTnLst>
                          </p:cTn>
                        </p:par>
                        <p:par>
                          <p:cTn id="100" fill="hold">
                            <p:stCondLst>
                              <p:cond delay="3900"/>
                            </p:stCondLst>
                            <p:childTnLst>
                              <p:par>
                                <p:cTn id="101" presetID="2" presetClass="entr" presetSubtype="4" fill="hold" grpId="0" nodeType="afterEffect" nodePh="1">
                                  <p:stCondLst>
                                    <p:cond delay="0"/>
                                  </p:stCondLst>
                                  <p:endCondLst>
                                    <p:cond evt="begin" delay="0">
                                      <p:tn val="101"/>
                                    </p:cond>
                                  </p:end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500" fill="hold"/>
                                        <p:tgtEl>
                                          <p:spTgt spid="69"/>
                                        </p:tgtEl>
                                        <p:attrNameLst>
                                          <p:attrName>ppt_x</p:attrName>
                                        </p:attrNameLst>
                                      </p:cBhvr>
                                      <p:tavLst>
                                        <p:tav tm="0">
                                          <p:val>
                                            <p:strVal val="#ppt_x"/>
                                          </p:val>
                                        </p:tav>
                                        <p:tav tm="100000">
                                          <p:val>
                                            <p:strVal val="#ppt_x"/>
                                          </p:val>
                                        </p:tav>
                                      </p:tavLst>
                                    </p:anim>
                                    <p:anim calcmode="lin" valueType="num">
                                      <p:cBhvr additive="base">
                                        <p:cTn id="104" dur="500" fill="hold"/>
                                        <p:tgtEl>
                                          <p:spTgt spid="69"/>
                                        </p:tgtEl>
                                        <p:attrNameLst>
                                          <p:attrName>ppt_y</p:attrName>
                                        </p:attrNameLst>
                                      </p:cBhvr>
                                      <p:tavLst>
                                        <p:tav tm="0">
                                          <p:val>
                                            <p:strVal val="1+#ppt_h/2"/>
                                          </p:val>
                                        </p:tav>
                                        <p:tav tm="100000">
                                          <p:val>
                                            <p:strVal val="#ppt_y"/>
                                          </p:val>
                                        </p:tav>
                                      </p:tavLst>
                                    </p:anim>
                                  </p:childTnLst>
                                </p:cTn>
                              </p:par>
                              <p:par>
                                <p:cTn id="105" presetID="53" presetClass="entr" presetSubtype="16" fill="hold" grpId="0" nodeType="withEffect">
                                  <p:stCondLst>
                                    <p:cond delay="800"/>
                                  </p:stCondLst>
                                  <p:childTnLst>
                                    <p:set>
                                      <p:cBhvr>
                                        <p:cTn id="106" dur="1" fill="hold">
                                          <p:stCondLst>
                                            <p:cond delay="0"/>
                                          </p:stCondLst>
                                        </p:cTn>
                                        <p:tgtEl>
                                          <p:spTgt spid="70"/>
                                        </p:tgtEl>
                                        <p:attrNameLst>
                                          <p:attrName>style.visibility</p:attrName>
                                        </p:attrNameLst>
                                      </p:cBhvr>
                                      <p:to>
                                        <p:strVal val="visible"/>
                                      </p:to>
                                    </p:set>
                                    <p:anim calcmode="lin" valueType="num">
                                      <p:cBhvr>
                                        <p:cTn id="107" dur="500" fill="hold"/>
                                        <p:tgtEl>
                                          <p:spTgt spid="70"/>
                                        </p:tgtEl>
                                        <p:attrNameLst>
                                          <p:attrName>ppt_w</p:attrName>
                                        </p:attrNameLst>
                                      </p:cBhvr>
                                      <p:tavLst>
                                        <p:tav tm="0">
                                          <p:val>
                                            <p:fltVal val="0"/>
                                          </p:val>
                                        </p:tav>
                                        <p:tav tm="100000">
                                          <p:val>
                                            <p:strVal val="#ppt_w"/>
                                          </p:val>
                                        </p:tav>
                                      </p:tavLst>
                                    </p:anim>
                                    <p:anim calcmode="lin" valueType="num">
                                      <p:cBhvr>
                                        <p:cTn id="108" dur="500" fill="hold"/>
                                        <p:tgtEl>
                                          <p:spTgt spid="70"/>
                                        </p:tgtEl>
                                        <p:attrNameLst>
                                          <p:attrName>ppt_h</p:attrName>
                                        </p:attrNameLst>
                                      </p:cBhvr>
                                      <p:tavLst>
                                        <p:tav tm="0">
                                          <p:val>
                                            <p:fltVal val="0"/>
                                          </p:val>
                                        </p:tav>
                                        <p:tav tm="100000">
                                          <p:val>
                                            <p:strVal val="#ppt_h"/>
                                          </p:val>
                                        </p:tav>
                                      </p:tavLst>
                                    </p:anim>
                                    <p:animEffect transition="in" filter="fade">
                                      <p:cBhvr>
                                        <p:cTn id="109" dur="500"/>
                                        <p:tgtEl>
                                          <p:spTgt spid="70"/>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1">
                                            <p:txEl>
                                              <p:pRg st="0" end="0"/>
                                            </p:txEl>
                                          </p:spTgt>
                                        </p:tgtEl>
                                        <p:attrNameLst>
                                          <p:attrName>style.visibility</p:attrName>
                                        </p:attrNameLst>
                                      </p:cBhvr>
                                      <p:to>
                                        <p:strVal val="visible"/>
                                      </p:to>
                                    </p:set>
                                    <p:animEffect transition="in" filter="fade">
                                      <p:cBhvr>
                                        <p:cTn id="112" dur="400"/>
                                        <p:tgtEl>
                                          <p:spTgt spid="71">
                                            <p:txEl>
                                              <p:pRg st="0" end="0"/>
                                            </p:txEl>
                                          </p:spTgt>
                                        </p:tgtEl>
                                      </p:cBhvr>
                                    </p:animEffect>
                                    <p:anim calcmode="lin" valueType="num">
                                      <p:cBhvr>
                                        <p:cTn id="113"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1">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72">
                                            <p:txEl>
                                              <p:pRg st="0" end="0"/>
                                            </p:txEl>
                                          </p:spTgt>
                                        </p:tgtEl>
                                        <p:attrNameLst>
                                          <p:attrName>style.visibility</p:attrName>
                                        </p:attrNameLst>
                                      </p:cBhvr>
                                      <p:to>
                                        <p:strVal val="visible"/>
                                      </p:to>
                                    </p:set>
                                    <p:animEffect transition="in" filter="fade">
                                      <p:cBhvr>
                                        <p:cTn id="117" dur="500"/>
                                        <p:tgtEl>
                                          <p:spTgt spid="72">
                                            <p:txEl>
                                              <p:pRg st="0" end="0"/>
                                            </p:txEl>
                                          </p:spTgt>
                                        </p:tgtEl>
                                      </p:cBhvr>
                                    </p:animEffect>
                                  </p:childTnLst>
                                </p:cTn>
                              </p:par>
                              <p:par>
                                <p:cTn id="118" presetID="53" presetClass="entr" presetSubtype="16" fill="hold" grpId="0" nodeType="withEffect">
                                  <p:stCondLst>
                                    <p:cond delay="800"/>
                                  </p:stCondLst>
                                  <p:childTnLst>
                                    <p:set>
                                      <p:cBhvr>
                                        <p:cTn id="119" dur="1" fill="hold">
                                          <p:stCondLst>
                                            <p:cond delay="0"/>
                                          </p:stCondLst>
                                        </p:cTn>
                                        <p:tgtEl>
                                          <p:spTgt spid="27"/>
                                        </p:tgtEl>
                                        <p:attrNameLst>
                                          <p:attrName>style.visibility</p:attrName>
                                        </p:attrNameLst>
                                      </p:cBhvr>
                                      <p:to>
                                        <p:strVal val="visible"/>
                                      </p:to>
                                    </p:set>
                                    <p:anim calcmode="lin" valueType="num">
                                      <p:cBhvr>
                                        <p:cTn id="120" dur="500" fill="hold"/>
                                        <p:tgtEl>
                                          <p:spTgt spid="27"/>
                                        </p:tgtEl>
                                        <p:attrNameLst>
                                          <p:attrName>ppt_w</p:attrName>
                                        </p:attrNameLst>
                                      </p:cBhvr>
                                      <p:tavLst>
                                        <p:tav tm="0">
                                          <p:val>
                                            <p:fltVal val="0"/>
                                          </p:val>
                                        </p:tav>
                                        <p:tav tm="100000">
                                          <p:val>
                                            <p:strVal val="#ppt_w"/>
                                          </p:val>
                                        </p:tav>
                                      </p:tavLst>
                                    </p:anim>
                                    <p:anim calcmode="lin" valueType="num">
                                      <p:cBhvr>
                                        <p:cTn id="121" dur="500" fill="hold"/>
                                        <p:tgtEl>
                                          <p:spTgt spid="27"/>
                                        </p:tgtEl>
                                        <p:attrNameLst>
                                          <p:attrName>ppt_h</p:attrName>
                                        </p:attrNameLst>
                                      </p:cBhvr>
                                      <p:tavLst>
                                        <p:tav tm="0">
                                          <p:val>
                                            <p:fltVal val="0"/>
                                          </p:val>
                                        </p:tav>
                                        <p:tav tm="100000">
                                          <p:val>
                                            <p:strVal val="#ppt_h"/>
                                          </p:val>
                                        </p:tav>
                                      </p:tavLst>
                                    </p:anim>
                                    <p:animEffect transition="in" filter="fade">
                                      <p:cBhvr>
                                        <p:cTn id="122" dur="500"/>
                                        <p:tgtEl>
                                          <p:spTgt spid="27"/>
                                        </p:tgtEl>
                                      </p:cBhvr>
                                    </p:animEffect>
                                  </p:childTnLst>
                                </p:cTn>
                              </p:par>
                              <p:par>
                                <p:cTn id="123" presetID="53" presetClass="entr" presetSubtype="16" fill="hold" grpId="0" nodeType="withEffect">
                                  <p:stCondLst>
                                    <p:cond delay="800"/>
                                  </p:stCondLst>
                                  <p:childTnLst>
                                    <p:set>
                                      <p:cBhvr>
                                        <p:cTn id="124" dur="1" fill="hold">
                                          <p:stCondLst>
                                            <p:cond delay="0"/>
                                          </p:stCondLst>
                                        </p:cTn>
                                        <p:tgtEl>
                                          <p:spTgt spid="28"/>
                                        </p:tgtEl>
                                        <p:attrNameLst>
                                          <p:attrName>style.visibility</p:attrName>
                                        </p:attrNameLst>
                                      </p:cBhvr>
                                      <p:to>
                                        <p:strVal val="visible"/>
                                      </p:to>
                                    </p:set>
                                    <p:anim calcmode="lin" valueType="num">
                                      <p:cBhvr>
                                        <p:cTn id="125" dur="500" fill="hold"/>
                                        <p:tgtEl>
                                          <p:spTgt spid="28"/>
                                        </p:tgtEl>
                                        <p:attrNameLst>
                                          <p:attrName>ppt_w</p:attrName>
                                        </p:attrNameLst>
                                      </p:cBhvr>
                                      <p:tavLst>
                                        <p:tav tm="0">
                                          <p:val>
                                            <p:fltVal val="0"/>
                                          </p:val>
                                        </p:tav>
                                        <p:tav tm="100000">
                                          <p:val>
                                            <p:strVal val="#ppt_w"/>
                                          </p:val>
                                        </p:tav>
                                      </p:tavLst>
                                    </p:anim>
                                    <p:anim calcmode="lin" valueType="num">
                                      <p:cBhvr>
                                        <p:cTn id="126" dur="500" fill="hold"/>
                                        <p:tgtEl>
                                          <p:spTgt spid="28"/>
                                        </p:tgtEl>
                                        <p:attrNameLst>
                                          <p:attrName>ppt_h</p:attrName>
                                        </p:attrNameLst>
                                      </p:cBhvr>
                                      <p:tavLst>
                                        <p:tav tm="0">
                                          <p:val>
                                            <p:fltVal val="0"/>
                                          </p:val>
                                        </p:tav>
                                        <p:tav tm="100000">
                                          <p:val>
                                            <p:strVal val="#ppt_h"/>
                                          </p:val>
                                        </p:tav>
                                      </p:tavLst>
                                    </p:anim>
                                    <p:animEffect transition="in" filter="fade">
                                      <p:cBhvr>
                                        <p:cTn id="127" dur="500"/>
                                        <p:tgtEl>
                                          <p:spTgt spid="28"/>
                                        </p:tgtEl>
                                      </p:cBhvr>
                                    </p:animEffect>
                                  </p:childTnLst>
                                </p:cTn>
                              </p:par>
                              <p:par>
                                <p:cTn id="128" presetID="53" presetClass="entr" presetSubtype="16" fill="hold" grpId="0" nodeType="withEffect">
                                  <p:stCondLst>
                                    <p:cond delay="800"/>
                                  </p:stCondLst>
                                  <p:childTnLst>
                                    <p:set>
                                      <p:cBhvr>
                                        <p:cTn id="129" dur="1" fill="hold">
                                          <p:stCondLst>
                                            <p:cond delay="0"/>
                                          </p:stCondLst>
                                        </p:cTn>
                                        <p:tgtEl>
                                          <p:spTgt spid="32"/>
                                        </p:tgtEl>
                                        <p:attrNameLst>
                                          <p:attrName>style.visibility</p:attrName>
                                        </p:attrNameLst>
                                      </p:cBhvr>
                                      <p:to>
                                        <p:strVal val="visible"/>
                                      </p:to>
                                    </p:set>
                                    <p:anim calcmode="lin" valueType="num">
                                      <p:cBhvr>
                                        <p:cTn id="130" dur="500" fill="hold"/>
                                        <p:tgtEl>
                                          <p:spTgt spid="32"/>
                                        </p:tgtEl>
                                        <p:attrNameLst>
                                          <p:attrName>ppt_w</p:attrName>
                                        </p:attrNameLst>
                                      </p:cBhvr>
                                      <p:tavLst>
                                        <p:tav tm="0">
                                          <p:val>
                                            <p:fltVal val="0"/>
                                          </p:val>
                                        </p:tav>
                                        <p:tav tm="100000">
                                          <p:val>
                                            <p:strVal val="#ppt_w"/>
                                          </p:val>
                                        </p:tav>
                                      </p:tavLst>
                                    </p:anim>
                                    <p:anim calcmode="lin" valueType="num">
                                      <p:cBhvr>
                                        <p:cTn id="131" dur="500" fill="hold"/>
                                        <p:tgtEl>
                                          <p:spTgt spid="32"/>
                                        </p:tgtEl>
                                        <p:attrNameLst>
                                          <p:attrName>ppt_h</p:attrName>
                                        </p:attrNameLst>
                                      </p:cBhvr>
                                      <p:tavLst>
                                        <p:tav tm="0">
                                          <p:val>
                                            <p:fltVal val="0"/>
                                          </p:val>
                                        </p:tav>
                                        <p:tav tm="100000">
                                          <p:val>
                                            <p:strVal val="#ppt_h"/>
                                          </p:val>
                                        </p:tav>
                                      </p:tavLst>
                                    </p:anim>
                                    <p:animEffect transition="in" filter="fade">
                                      <p:cBhvr>
                                        <p:cTn id="132" dur="500"/>
                                        <p:tgtEl>
                                          <p:spTgt spid="32"/>
                                        </p:tgtEl>
                                      </p:cBhvr>
                                    </p:animEffect>
                                  </p:childTnLst>
                                </p:cTn>
                              </p:par>
                              <p:par>
                                <p:cTn id="133" presetID="53" presetClass="entr" presetSubtype="16" fill="hold" grpId="0" nodeType="withEffect">
                                  <p:stCondLst>
                                    <p:cond delay="800"/>
                                  </p:stCondLst>
                                  <p:childTnLst>
                                    <p:set>
                                      <p:cBhvr>
                                        <p:cTn id="134" dur="1" fill="hold">
                                          <p:stCondLst>
                                            <p:cond delay="0"/>
                                          </p:stCondLst>
                                        </p:cTn>
                                        <p:tgtEl>
                                          <p:spTgt spid="34"/>
                                        </p:tgtEl>
                                        <p:attrNameLst>
                                          <p:attrName>style.visibility</p:attrName>
                                        </p:attrNameLst>
                                      </p:cBhvr>
                                      <p:to>
                                        <p:strVal val="visible"/>
                                      </p:to>
                                    </p:set>
                                    <p:anim calcmode="lin" valueType="num">
                                      <p:cBhvr>
                                        <p:cTn id="135" dur="500" fill="hold"/>
                                        <p:tgtEl>
                                          <p:spTgt spid="34"/>
                                        </p:tgtEl>
                                        <p:attrNameLst>
                                          <p:attrName>ppt_w</p:attrName>
                                        </p:attrNameLst>
                                      </p:cBhvr>
                                      <p:tavLst>
                                        <p:tav tm="0">
                                          <p:val>
                                            <p:fltVal val="0"/>
                                          </p:val>
                                        </p:tav>
                                        <p:tav tm="100000">
                                          <p:val>
                                            <p:strVal val="#ppt_w"/>
                                          </p:val>
                                        </p:tav>
                                      </p:tavLst>
                                    </p:anim>
                                    <p:anim calcmode="lin" valueType="num">
                                      <p:cBhvr>
                                        <p:cTn id="136" dur="500" fill="hold"/>
                                        <p:tgtEl>
                                          <p:spTgt spid="34"/>
                                        </p:tgtEl>
                                        <p:attrNameLst>
                                          <p:attrName>ppt_h</p:attrName>
                                        </p:attrNameLst>
                                      </p:cBhvr>
                                      <p:tavLst>
                                        <p:tav tm="0">
                                          <p:val>
                                            <p:fltVal val="0"/>
                                          </p:val>
                                        </p:tav>
                                        <p:tav tm="100000">
                                          <p:val>
                                            <p:strVal val="#ppt_h"/>
                                          </p:val>
                                        </p:tav>
                                      </p:tavLst>
                                    </p:anim>
                                    <p:animEffect transition="in" filter="fade">
                                      <p:cBhvr>
                                        <p:cTn id="137" dur="500"/>
                                        <p:tgtEl>
                                          <p:spTgt spid="34"/>
                                        </p:tgtEl>
                                      </p:cBhvr>
                                    </p:animEffect>
                                  </p:childTnLst>
                                </p:cTn>
                              </p:par>
                              <p:par>
                                <p:cTn id="138" presetID="53" presetClass="entr" presetSubtype="16" fill="hold" grpId="0" nodeType="withEffect">
                                  <p:stCondLst>
                                    <p:cond delay="800"/>
                                  </p:stCondLst>
                                  <p:childTnLst>
                                    <p:set>
                                      <p:cBhvr>
                                        <p:cTn id="139" dur="1" fill="hold">
                                          <p:stCondLst>
                                            <p:cond delay="0"/>
                                          </p:stCondLst>
                                        </p:cTn>
                                        <p:tgtEl>
                                          <p:spTgt spid="36"/>
                                        </p:tgtEl>
                                        <p:attrNameLst>
                                          <p:attrName>style.visibility</p:attrName>
                                        </p:attrNameLst>
                                      </p:cBhvr>
                                      <p:to>
                                        <p:strVal val="visible"/>
                                      </p:to>
                                    </p:set>
                                    <p:anim calcmode="lin" valueType="num">
                                      <p:cBhvr>
                                        <p:cTn id="140" dur="500" fill="hold"/>
                                        <p:tgtEl>
                                          <p:spTgt spid="36"/>
                                        </p:tgtEl>
                                        <p:attrNameLst>
                                          <p:attrName>ppt_w</p:attrName>
                                        </p:attrNameLst>
                                      </p:cBhvr>
                                      <p:tavLst>
                                        <p:tav tm="0">
                                          <p:val>
                                            <p:fltVal val="0"/>
                                          </p:val>
                                        </p:tav>
                                        <p:tav tm="100000">
                                          <p:val>
                                            <p:strVal val="#ppt_w"/>
                                          </p:val>
                                        </p:tav>
                                      </p:tavLst>
                                    </p:anim>
                                    <p:anim calcmode="lin" valueType="num">
                                      <p:cBhvr>
                                        <p:cTn id="141" dur="500" fill="hold"/>
                                        <p:tgtEl>
                                          <p:spTgt spid="36"/>
                                        </p:tgtEl>
                                        <p:attrNameLst>
                                          <p:attrName>ppt_h</p:attrName>
                                        </p:attrNameLst>
                                      </p:cBhvr>
                                      <p:tavLst>
                                        <p:tav tm="0">
                                          <p:val>
                                            <p:fltVal val="0"/>
                                          </p:val>
                                        </p:tav>
                                        <p:tav tm="100000">
                                          <p:val>
                                            <p:strVal val="#ppt_h"/>
                                          </p:val>
                                        </p:tav>
                                      </p:tavLst>
                                    </p:anim>
                                    <p:animEffect transition="in" filter="fade">
                                      <p:cBhvr>
                                        <p:cTn id="142" dur="500"/>
                                        <p:tgtEl>
                                          <p:spTgt spid="36"/>
                                        </p:tgtEl>
                                      </p:cBhvr>
                                    </p:animEffect>
                                  </p:childTnLst>
                                </p:cTn>
                              </p:par>
                              <p:par>
                                <p:cTn id="143" presetID="53" presetClass="entr" presetSubtype="16" fill="hold" grpId="0" nodeType="withEffect">
                                  <p:stCondLst>
                                    <p:cond delay="800"/>
                                  </p:stCondLst>
                                  <p:childTnLst>
                                    <p:set>
                                      <p:cBhvr>
                                        <p:cTn id="144" dur="1" fill="hold">
                                          <p:stCondLst>
                                            <p:cond delay="0"/>
                                          </p:stCondLst>
                                        </p:cTn>
                                        <p:tgtEl>
                                          <p:spTgt spid="37"/>
                                        </p:tgtEl>
                                        <p:attrNameLst>
                                          <p:attrName>style.visibility</p:attrName>
                                        </p:attrNameLst>
                                      </p:cBhvr>
                                      <p:to>
                                        <p:strVal val="visible"/>
                                      </p:to>
                                    </p:set>
                                    <p:anim calcmode="lin" valueType="num">
                                      <p:cBhvr>
                                        <p:cTn id="145" dur="500" fill="hold"/>
                                        <p:tgtEl>
                                          <p:spTgt spid="37"/>
                                        </p:tgtEl>
                                        <p:attrNameLst>
                                          <p:attrName>ppt_w</p:attrName>
                                        </p:attrNameLst>
                                      </p:cBhvr>
                                      <p:tavLst>
                                        <p:tav tm="0">
                                          <p:val>
                                            <p:fltVal val="0"/>
                                          </p:val>
                                        </p:tav>
                                        <p:tav tm="100000">
                                          <p:val>
                                            <p:strVal val="#ppt_w"/>
                                          </p:val>
                                        </p:tav>
                                      </p:tavLst>
                                    </p:anim>
                                    <p:anim calcmode="lin" valueType="num">
                                      <p:cBhvr>
                                        <p:cTn id="146" dur="500" fill="hold"/>
                                        <p:tgtEl>
                                          <p:spTgt spid="37"/>
                                        </p:tgtEl>
                                        <p:attrNameLst>
                                          <p:attrName>ppt_h</p:attrName>
                                        </p:attrNameLst>
                                      </p:cBhvr>
                                      <p:tavLst>
                                        <p:tav tm="0">
                                          <p:val>
                                            <p:fltVal val="0"/>
                                          </p:val>
                                        </p:tav>
                                        <p:tav tm="100000">
                                          <p:val>
                                            <p:strVal val="#ppt_h"/>
                                          </p:val>
                                        </p:tav>
                                      </p:tavLst>
                                    </p:anim>
                                    <p:animEffect transition="in" filter="fade">
                                      <p:cBhvr>
                                        <p:cTn id="147" dur="500"/>
                                        <p:tgtEl>
                                          <p:spTgt spid="37"/>
                                        </p:tgtEl>
                                      </p:cBhvr>
                                    </p:animEffect>
                                  </p:childTnLst>
                                </p:cTn>
                              </p:par>
                              <p:par>
                                <p:cTn id="148" presetID="53" presetClass="entr" presetSubtype="16" fill="hold" grpId="0" nodeType="withEffect">
                                  <p:stCondLst>
                                    <p:cond delay="800"/>
                                  </p:stCondLst>
                                  <p:childTnLst>
                                    <p:set>
                                      <p:cBhvr>
                                        <p:cTn id="149" dur="1" fill="hold">
                                          <p:stCondLst>
                                            <p:cond delay="0"/>
                                          </p:stCondLst>
                                        </p:cTn>
                                        <p:tgtEl>
                                          <p:spTgt spid="38"/>
                                        </p:tgtEl>
                                        <p:attrNameLst>
                                          <p:attrName>style.visibility</p:attrName>
                                        </p:attrNameLst>
                                      </p:cBhvr>
                                      <p:to>
                                        <p:strVal val="visible"/>
                                      </p:to>
                                    </p:set>
                                    <p:anim calcmode="lin" valueType="num">
                                      <p:cBhvr>
                                        <p:cTn id="150" dur="500" fill="hold"/>
                                        <p:tgtEl>
                                          <p:spTgt spid="38"/>
                                        </p:tgtEl>
                                        <p:attrNameLst>
                                          <p:attrName>ppt_w</p:attrName>
                                        </p:attrNameLst>
                                      </p:cBhvr>
                                      <p:tavLst>
                                        <p:tav tm="0">
                                          <p:val>
                                            <p:fltVal val="0"/>
                                          </p:val>
                                        </p:tav>
                                        <p:tav tm="100000">
                                          <p:val>
                                            <p:strVal val="#ppt_w"/>
                                          </p:val>
                                        </p:tav>
                                      </p:tavLst>
                                    </p:anim>
                                    <p:anim calcmode="lin" valueType="num">
                                      <p:cBhvr>
                                        <p:cTn id="151" dur="500" fill="hold"/>
                                        <p:tgtEl>
                                          <p:spTgt spid="38"/>
                                        </p:tgtEl>
                                        <p:attrNameLst>
                                          <p:attrName>ppt_h</p:attrName>
                                        </p:attrNameLst>
                                      </p:cBhvr>
                                      <p:tavLst>
                                        <p:tav tm="0">
                                          <p:val>
                                            <p:fltVal val="0"/>
                                          </p:val>
                                        </p:tav>
                                        <p:tav tm="100000">
                                          <p:val>
                                            <p:strVal val="#ppt_h"/>
                                          </p:val>
                                        </p:tav>
                                      </p:tavLst>
                                    </p:anim>
                                    <p:animEffect transition="in" filter="fade">
                                      <p:cBhvr>
                                        <p:cTn id="1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p:bldP spid="41" grpId="0" animBg="1"/>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withEffect">
                  <p:stCondLst>
                    <p:cond delay="8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62" grpId="0"/>
      <p:bldP spid="63" grpId="0" animBg="1"/>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10" presetClass="entr" presetSubtype="0" fill="hold" nodeType="withEffect">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p:bldP spid="7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10" presetClass="entr" presetSubtype="0" fill="hold" nodeType="withEffect">
                  <p:stCondLst>
                    <p:cond delay="80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27" grpId="0" animBg="1"/>
      <p:bldP spid="28" grpId="0" animBg="1"/>
      <p:bldP spid="32" grpId="0" animBg="1"/>
      <p:bldP spid="34" grpId="0" animBg="1"/>
      <p:bldP spid="36" grpId="0" animBg="1"/>
      <p:bldP spid="37" grpId="0" animBg="1"/>
      <p:bldP spid="38"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le image in dark bg">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5835485" y="7325844"/>
            <a:ext cx="1855169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9" name="Picture Placeholder 2"/>
          <p:cNvSpPr>
            <a:spLocks noGrp="1"/>
          </p:cNvSpPr>
          <p:nvPr>
            <p:ph type="pic" sz="quarter" idx="17"/>
          </p:nvPr>
        </p:nvSpPr>
        <p:spPr>
          <a:xfrm>
            <a:off x="5835486"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0" name="Picture Placeholder 2"/>
          <p:cNvSpPr>
            <a:spLocks noGrp="1"/>
          </p:cNvSpPr>
          <p:nvPr>
            <p:ph type="pic" sz="quarter" idx="20"/>
          </p:nvPr>
        </p:nvSpPr>
        <p:spPr>
          <a:xfrm>
            <a:off x="1578463" y="732584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1" name="Text Placeholder 7"/>
          <p:cNvSpPr>
            <a:spLocks noGrp="1"/>
          </p:cNvSpPr>
          <p:nvPr>
            <p:ph type="body" sz="quarter" idx="24" hasCustomPrompt="1"/>
          </p:nvPr>
        </p:nvSpPr>
        <p:spPr>
          <a:xfrm>
            <a:off x="6429456" y="8529429"/>
            <a:ext cx="17093882" cy="415366"/>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75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6429458" y="9078368"/>
            <a:ext cx="16539382" cy="1422696"/>
          </a:xfrm>
          <a:prstGeom prst="rect">
            <a:avLst/>
          </a:prstGeom>
        </p:spPr>
        <p:txBody>
          <a:bodyPr vert="horz" lIns="0" tIns="0" rIns="0" bIns="0"/>
          <a:lstStyle>
            <a:lvl1pPr marL="0" indent="0" algn="l">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
        <p:nvSpPr>
          <p:cNvPr id="41" name="Picture Placeholder 2"/>
          <p:cNvSpPr>
            <a:spLocks noGrp="1"/>
          </p:cNvSpPr>
          <p:nvPr>
            <p:ph type="pic" sz="quarter" idx="25"/>
          </p:nvPr>
        </p:nvSpPr>
        <p:spPr>
          <a:xfrm>
            <a:off x="1578461"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2" name="Text Placeholder 7"/>
          <p:cNvSpPr>
            <a:spLocks noGrp="1"/>
          </p:cNvSpPr>
          <p:nvPr>
            <p:ph type="body" sz="quarter" idx="27" hasCustomPrompt="1"/>
          </p:nvPr>
        </p:nvSpPr>
        <p:spPr>
          <a:xfrm>
            <a:off x="10321676" y="4389149"/>
            <a:ext cx="12647162" cy="415366"/>
          </a:xfrm>
          <a:prstGeom prst="rect">
            <a:avLst/>
          </a:prstGeom>
        </p:spPr>
        <p:txBody>
          <a:bodyPr vert="horz" lIns="0" tIns="103884" rIns="0" bIns="103884" anchor="ctr"/>
          <a:lstStyle>
            <a:lvl1pPr marL="0" indent="0" algn="l">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43" name="Text Placeholder 2"/>
          <p:cNvSpPr>
            <a:spLocks noGrp="1"/>
          </p:cNvSpPr>
          <p:nvPr>
            <p:ph type="body" sz="quarter" idx="28" hasCustomPrompt="1"/>
          </p:nvPr>
        </p:nvSpPr>
        <p:spPr>
          <a:xfrm>
            <a:off x="10321676" y="4938089"/>
            <a:ext cx="12647162" cy="2008914"/>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
        <p:nvSpPr>
          <p:cNvPr id="13" name="Rounded Rectangle 12">
            <a:extLst>
              <a:ext uri="{FF2B5EF4-FFF2-40B4-BE49-F238E27FC236}">
                <a16:creationId xmlns:a16="http://schemas.microsoft.com/office/drawing/2014/main" id="{D13B6AE4-8445-2347-85B4-408210180AD0}"/>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Rounded Rectangle 13">
            <a:extLst>
              <a:ext uri="{FF2B5EF4-FFF2-40B4-BE49-F238E27FC236}">
                <a16:creationId xmlns:a16="http://schemas.microsoft.com/office/drawing/2014/main" id="{115254A8-A234-1543-B07A-22DAC9602065}"/>
              </a:ext>
            </a:extLst>
          </p:cNvPr>
          <p:cNvSpPr/>
          <p:nvPr userDrawn="1"/>
        </p:nvSpPr>
        <p:spPr>
          <a:xfrm>
            <a:off x="5835485" y="7325844"/>
            <a:ext cx="1855169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217170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1">
                                            <p:txEl>
                                              <p:pRg st="0" end="0"/>
                                            </p:txEl>
                                          </p:spTgt>
                                        </p:tgtEl>
                                        <p:attrNameLst>
                                          <p:attrName>style.visibility</p:attrName>
                                        </p:attrNameLst>
                                      </p:cBhvr>
                                      <p:to>
                                        <p:strVal val="visible"/>
                                      </p:to>
                                    </p:set>
                                    <p:animEffect transition="in" filter="fade">
                                      <p:cBhvr>
                                        <p:cTn id="36" dur="500"/>
                                        <p:tgtEl>
                                          <p:spTgt spid="31">
                                            <p:txEl>
                                              <p:pRg st="0" end="0"/>
                                            </p:txEl>
                                          </p:spTgt>
                                        </p:tgtEl>
                                      </p:cBhvr>
                                    </p:animEffect>
                                    <p:anim calcmode="lin" valueType="num">
                                      <p:cBhvr>
                                        <p:cTn id="3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33">
                                            <p:txEl>
                                              <p:pRg st="0" end="0"/>
                                            </p:txEl>
                                          </p:spTgt>
                                        </p:tgtEl>
                                        <p:attrNameLst>
                                          <p:attrName>style.visibility</p:attrName>
                                        </p:attrNameLst>
                                      </p:cBhvr>
                                      <p:to>
                                        <p:strVal val="visible"/>
                                      </p:to>
                                    </p:set>
                                    <p:animEffect transition="in" filter="fade">
                                      <p:cBhvr>
                                        <p:cTn id="41" dur="500"/>
                                        <p:tgtEl>
                                          <p:spTgt spid="33">
                                            <p:txEl>
                                              <p:pRg st="0" end="0"/>
                                            </p:txEl>
                                          </p:spTgt>
                                        </p:tgtEl>
                                      </p:cBhvr>
                                    </p:animEffect>
                                  </p:childTnLst>
                                </p:cTn>
                              </p:par>
                            </p:childTnLst>
                          </p:cTn>
                        </p:par>
                        <p:par>
                          <p:cTn id="42" fill="hold">
                            <p:stCondLst>
                              <p:cond delay="2500"/>
                            </p:stCondLst>
                            <p:childTnLst>
                              <p:par>
                                <p:cTn id="43" presetID="2" presetClass="entr" presetSubtype="4" fill="hold" grpId="0" nodeType="afterEffect" nodePh="1">
                                  <p:stCondLst>
                                    <p:cond delay="0"/>
                                  </p:stCondLst>
                                  <p:endCondLst>
                                    <p:cond evt="begin" delay="0">
                                      <p:tn val="43"/>
                                    </p:cond>
                                  </p:end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ppt_x"/>
                                          </p:val>
                                        </p:tav>
                                        <p:tav tm="100000">
                                          <p:val>
                                            <p:strVal val="#ppt_x"/>
                                          </p:val>
                                        </p:tav>
                                      </p:tavLst>
                                    </p:anim>
                                    <p:anim calcmode="lin" valueType="num">
                                      <p:cBhvr additive="base">
                                        <p:cTn id="46" dur="500" fill="hold"/>
                                        <p:tgtEl>
                                          <p:spTgt spid="41"/>
                                        </p:tgtEl>
                                        <p:attrNameLst>
                                          <p:attrName>ppt_y</p:attrName>
                                        </p:attrNameLst>
                                      </p:cBhvr>
                                      <p:tavLst>
                                        <p:tav tm="0">
                                          <p:val>
                                            <p:strVal val="1+#ppt_h/2"/>
                                          </p:val>
                                        </p:tav>
                                        <p:tav tm="100000">
                                          <p:val>
                                            <p:strVal val="#ppt_y"/>
                                          </p:val>
                                        </p:tav>
                                      </p:tavLst>
                                    </p:anim>
                                  </p:childTnLst>
                                </p:cTn>
                              </p:par>
                              <p:par>
                                <p:cTn id="47" presetID="42" presetClass="entr" presetSubtype="0" fill="hold" grpId="0" nodeType="withEffect">
                                  <p:stCondLst>
                                    <p:cond delay="200"/>
                                  </p:stCondLst>
                                  <p:childTnLst>
                                    <p:set>
                                      <p:cBhvr>
                                        <p:cTn id="48" dur="1" fill="hold">
                                          <p:stCondLst>
                                            <p:cond delay="0"/>
                                          </p:stCondLst>
                                        </p:cTn>
                                        <p:tgtEl>
                                          <p:spTgt spid="42">
                                            <p:txEl>
                                              <p:pRg st="0" end="0"/>
                                            </p:txEl>
                                          </p:spTgt>
                                        </p:tgtEl>
                                        <p:attrNameLst>
                                          <p:attrName>style.visibility</p:attrName>
                                        </p:attrNameLst>
                                      </p:cBhvr>
                                      <p:to>
                                        <p:strVal val="visible"/>
                                      </p:to>
                                    </p:set>
                                    <p:animEffect transition="in" filter="fade">
                                      <p:cBhvr>
                                        <p:cTn id="49" dur="500"/>
                                        <p:tgtEl>
                                          <p:spTgt spid="42">
                                            <p:txEl>
                                              <p:pRg st="0" end="0"/>
                                            </p:txEl>
                                          </p:spTgt>
                                        </p:tgtEl>
                                      </p:cBhvr>
                                    </p:animEffect>
                                    <p:anim calcmode="lin" valueType="num">
                                      <p:cBhvr>
                                        <p:cTn id="50"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42">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43">
                                            <p:txEl>
                                              <p:pRg st="0" end="0"/>
                                            </p:txEl>
                                          </p:spTgt>
                                        </p:tgtEl>
                                        <p:attrNameLst>
                                          <p:attrName>style.visibility</p:attrName>
                                        </p:attrNameLst>
                                      </p:cBhvr>
                                      <p:to>
                                        <p:strVal val="visible"/>
                                      </p:to>
                                    </p:set>
                                    <p:animEffect transition="in" filter="fade">
                                      <p:cBhvr>
                                        <p:cTn id="54" dur="500"/>
                                        <p:tgtEl>
                                          <p:spTgt spid="43">
                                            <p:txEl>
                                              <p:pRg st="0" end="0"/>
                                            </p:txEl>
                                          </p:spTgt>
                                        </p:tgtEl>
                                      </p:cBhvr>
                                    </p:animEffect>
                                  </p:childTnLst>
                                </p:cTn>
                              </p:par>
                            </p:childTnLst>
                          </p:cTn>
                        </p:par>
                        <p:par>
                          <p:cTn id="55" fill="hold">
                            <p:stCondLst>
                              <p:cond delay="3800"/>
                            </p:stCondLst>
                            <p:childTnLst>
                              <p:par>
                                <p:cTn id="56" presetID="2" presetClass="entr" presetSubtype="8"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200" fill="hold"/>
                                        <p:tgtEl>
                                          <p:spTgt spid="13"/>
                                        </p:tgtEl>
                                        <p:attrNameLst>
                                          <p:attrName>ppt_x</p:attrName>
                                        </p:attrNameLst>
                                      </p:cBhvr>
                                      <p:tavLst>
                                        <p:tav tm="0">
                                          <p:val>
                                            <p:strVal val="0-#ppt_w/2"/>
                                          </p:val>
                                        </p:tav>
                                        <p:tav tm="100000">
                                          <p:val>
                                            <p:strVal val="#ppt_x"/>
                                          </p:val>
                                        </p:tav>
                                      </p:tavLst>
                                    </p:anim>
                                    <p:anim calcmode="lin" valueType="num">
                                      <p:cBhvr additive="base">
                                        <p:cTn id="59" dur="200" fill="hold"/>
                                        <p:tgtEl>
                                          <p:spTgt spid="13"/>
                                        </p:tgtEl>
                                        <p:attrNameLst>
                                          <p:attrName>ppt_y</p:attrName>
                                        </p:attrNameLst>
                                      </p:cBhvr>
                                      <p:tavLst>
                                        <p:tav tm="0">
                                          <p:val>
                                            <p:strVal val="#ppt_y"/>
                                          </p:val>
                                        </p:tav>
                                        <p:tav tm="100000">
                                          <p:val>
                                            <p:strVal val="#ppt_y"/>
                                          </p:val>
                                        </p:tav>
                                      </p:tavLst>
                                    </p:anim>
                                  </p:childTnLst>
                                </p:cTn>
                              </p:par>
                              <p:par>
                                <p:cTn id="60" presetID="53" presetClass="entr" presetSubtype="16" fill="hold" grpId="0" nodeType="withEffect">
                                  <p:stCondLst>
                                    <p:cond delay="8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ppt_w</p:attrName>
                                        </p:attrNameLst>
                                      </p:cBhvr>
                                      <p:tavLst>
                                        <p:tav tm="0">
                                          <p:val>
                                            <p:fltVal val="0"/>
                                          </p:val>
                                        </p:tav>
                                        <p:tav tm="100000">
                                          <p:val>
                                            <p:strVal val="#ppt_w"/>
                                          </p:val>
                                        </p:tav>
                                      </p:tavLst>
                                    </p:anim>
                                    <p:anim calcmode="lin" valueType="num">
                                      <p:cBhvr>
                                        <p:cTn id="63" dur="500" fill="hold"/>
                                        <p:tgtEl>
                                          <p:spTgt spid="14"/>
                                        </p:tgtEl>
                                        <p:attrNameLst>
                                          <p:attrName>ppt_h</p:attrName>
                                        </p:attrNameLst>
                                      </p:cBhvr>
                                      <p:tavLst>
                                        <p:tav tm="0">
                                          <p:val>
                                            <p:fltVal val="0"/>
                                          </p:val>
                                        </p:tav>
                                        <p:tav tm="100000">
                                          <p:val>
                                            <p:strVal val="#ppt_h"/>
                                          </p:val>
                                        </p:tav>
                                      </p:tavLst>
                                    </p:anim>
                                    <p:animEffect transition="in" filter="fade">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29" grpId="0"/>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41" grpId="0"/>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3" grpId="0" animBg="1"/>
      <p:bldP spid="1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les image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7"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6" name="Rounded Rectangle 5">
            <a:extLst>
              <a:ext uri="{FF2B5EF4-FFF2-40B4-BE49-F238E27FC236}">
                <a16:creationId xmlns:a16="http://schemas.microsoft.com/office/drawing/2014/main" id="{2B417CC9-4EF9-7549-AEBB-E11F1994BD8C}"/>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47608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7">
                                            <p:txEl>
                                              <p:pRg st="0" end="0"/>
                                            </p:txEl>
                                          </p:spTgt>
                                        </p:tgtEl>
                                        <p:attrNameLst>
                                          <p:attrName>style.visibility</p:attrName>
                                        </p:attrNameLst>
                                      </p:cBhvr>
                                      <p:to>
                                        <p:strVal val="visible"/>
                                      </p:to>
                                    </p:set>
                                    <p:animEffect transition="in" filter="fade">
                                      <p:cBhvr>
                                        <p:cTn id="21" dur="500"/>
                                        <p:tgtEl>
                                          <p:spTgt spid="57">
                                            <p:txEl>
                                              <p:pRg st="0" end="0"/>
                                            </p:txEl>
                                          </p:spTgt>
                                        </p:tgtEl>
                                      </p:cBhvr>
                                    </p:animEffect>
                                  </p:childTnLst>
                                </p:cTn>
                              </p:par>
                            </p:childTnLst>
                          </p:cTn>
                        </p:par>
                        <p:par>
                          <p:cTn id="22" fill="hold">
                            <p:stCondLst>
                              <p:cond delay="1300"/>
                            </p:stCondLst>
                            <p:childTnLst>
                              <p:par>
                                <p:cTn id="23" presetID="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00" fill="hold"/>
                                        <p:tgtEl>
                                          <p:spTgt spid="6"/>
                                        </p:tgtEl>
                                        <p:attrNameLst>
                                          <p:attrName>ppt_x</p:attrName>
                                        </p:attrNameLst>
                                      </p:cBhvr>
                                      <p:tavLst>
                                        <p:tav tm="0">
                                          <p:val>
                                            <p:strVal val="0-#ppt_w/2"/>
                                          </p:val>
                                        </p:tav>
                                        <p:tav tm="100000">
                                          <p:val>
                                            <p:strVal val="#ppt_x"/>
                                          </p:val>
                                        </p:tav>
                                      </p:tavLst>
                                    </p:anim>
                                    <p:anim calcmode="lin" valueType="num">
                                      <p:cBhvr additive="base">
                                        <p:cTn id="26"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57" grpId="0" build="p">
        <p:tmplLst>
          <p:tmpl lvl="1">
            <p:tnLst>
              <p:par>
                <p:cTn presetID="10" presetClass="entr" presetSubtype="0" fill="hold" nodeType="withEffect">
                  <p:stCondLst>
                    <p:cond delay="8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6"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a:t>Triple Chart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4"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21" name="Rounded Rectangle 20"/>
          <p:cNvSpPr/>
          <p:nvPr/>
        </p:nvSpPr>
        <p:spPr>
          <a:xfrm>
            <a:off x="4218046" y="81677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Text Placeholder 7"/>
          <p:cNvSpPr>
            <a:spLocks noGrp="1"/>
          </p:cNvSpPr>
          <p:nvPr>
            <p:ph type="body" sz="quarter" idx="24" hasCustomPrompt="1"/>
          </p:nvPr>
        </p:nvSpPr>
        <p:spPr>
          <a:xfrm>
            <a:off x="4322360"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 name="Chart Placeholder 2"/>
          <p:cNvSpPr>
            <a:spLocks noGrp="1"/>
          </p:cNvSpPr>
          <p:nvPr>
            <p:ph type="chart" sz="quarter" idx="25"/>
          </p:nvPr>
        </p:nvSpPr>
        <p:spPr>
          <a:xfrm>
            <a:off x="1536914"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r>
              <a:rPr lang="en-US"/>
              <a:t>Click icon to add chart</a:t>
            </a:r>
          </a:p>
        </p:txBody>
      </p:sp>
      <p:sp>
        <p:nvSpPr>
          <p:cNvPr id="63" name="Text Placeholder 2"/>
          <p:cNvSpPr>
            <a:spLocks noGrp="1"/>
          </p:cNvSpPr>
          <p:nvPr>
            <p:ph type="body" sz="quarter" idx="26" hasCustomPrompt="1"/>
          </p:nvPr>
        </p:nvSpPr>
        <p:spPr>
          <a:xfrm>
            <a:off x="8880382"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4" name="Rounded Rectangle 63"/>
          <p:cNvSpPr/>
          <p:nvPr/>
        </p:nvSpPr>
        <p:spPr>
          <a:xfrm>
            <a:off x="11561514" y="81677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5" name="Text Placeholder 7"/>
          <p:cNvSpPr>
            <a:spLocks noGrp="1"/>
          </p:cNvSpPr>
          <p:nvPr>
            <p:ph type="body" sz="quarter" idx="27" hasCustomPrompt="1"/>
          </p:nvPr>
        </p:nvSpPr>
        <p:spPr>
          <a:xfrm>
            <a:off x="11665828"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6" name="Chart Placeholder 2"/>
          <p:cNvSpPr>
            <a:spLocks noGrp="1"/>
          </p:cNvSpPr>
          <p:nvPr>
            <p:ph type="chart" sz="quarter" idx="28"/>
          </p:nvPr>
        </p:nvSpPr>
        <p:spPr>
          <a:xfrm>
            <a:off x="8880382"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r>
              <a:rPr lang="en-US"/>
              <a:t>Click icon to add chart</a:t>
            </a:r>
          </a:p>
        </p:txBody>
      </p:sp>
      <p:sp>
        <p:nvSpPr>
          <p:cNvPr id="67" name="Text Placeholder 2"/>
          <p:cNvSpPr>
            <a:spLocks noGrp="1"/>
          </p:cNvSpPr>
          <p:nvPr>
            <p:ph type="body" sz="quarter" idx="29" hasCustomPrompt="1"/>
          </p:nvPr>
        </p:nvSpPr>
        <p:spPr>
          <a:xfrm>
            <a:off x="16272936"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8" name="Rounded Rectangle 67"/>
          <p:cNvSpPr/>
          <p:nvPr/>
        </p:nvSpPr>
        <p:spPr>
          <a:xfrm>
            <a:off x="18954068" y="81677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9" name="Text Placeholder 7"/>
          <p:cNvSpPr>
            <a:spLocks noGrp="1"/>
          </p:cNvSpPr>
          <p:nvPr>
            <p:ph type="body" sz="quarter" idx="30" hasCustomPrompt="1"/>
          </p:nvPr>
        </p:nvSpPr>
        <p:spPr>
          <a:xfrm>
            <a:off x="19058382"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0" name="Chart Placeholder 2"/>
          <p:cNvSpPr>
            <a:spLocks noGrp="1"/>
          </p:cNvSpPr>
          <p:nvPr>
            <p:ph type="chart" sz="quarter" idx="31"/>
          </p:nvPr>
        </p:nvSpPr>
        <p:spPr>
          <a:xfrm>
            <a:off x="16272936"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r>
              <a:rPr lang="en-US"/>
              <a:t>Click icon to add chart</a:t>
            </a:r>
          </a:p>
        </p:txBody>
      </p:sp>
      <p:sp>
        <p:nvSpPr>
          <p:cNvPr id="17" name="Rounded Rectangle 16">
            <a:extLst>
              <a:ext uri="{FF2B5EF4-FFF2-40B4-BE49-F238E27FC236}">
                <a16:creationId xmlns:a16="http://schemas.microsoft.com/office/drawing/2014/main" id="{1CD4708E-BB12-0943-928A-48E43F80686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Rounded Rectangle 17">
            <a:extLst>
              <a:ext uri="{FF2B5EF4-FFF2-40B4-BE49-F238E27FC236}">
                <a16:creationId xmlns:a16="http://schemas.microsoft.com/office/drawing/2014/main" id="{BAD5F5EE-F6FA-C542-83FF-D629108FC8D9}"/>
              </a:ext>
            </a:extLst>
          </p:cNvPr>
          <p:cNvSpPr/>
          <p:nvPr userDrawn="1"/>
        </p:nvSpPr>
        <p:spPr>
          <a:xfrm>
            <a:off x="4218046" y="81677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Rounded Rectangle 18">
            <a:extLst>
              <a:ext uri="{FF2B5EF4-FFF2-40B4-BE49-F238E27FC236}">
                <a16:creationId xmlns:a16="http://schemas.microsoft.com/office/drawing/2014/main" id="{0A7F7910-53F3-954A-838D-E5067F2D9458}"/>
              </a:ext>
            </a:extLst>
          </p:cNvPr>
          <p:cNvSpPr/>
          <p:nvPr userDrawn="1"/>
        </p:nvSpPr>
        <p:spPr>
          <a:xfrm>
            <a:off x="11561514" y="81677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0" name="Rounded Rectangle 19">
            <a:extLst>
              <a:ext uri="{FF2B5EF4-FFF2-40B4-BE49-F238E27FC236}">
                <a16:creationId xmlns:a16="http://schemas.microsoft.com/office/drawing/2014/main" id="{2506F17E-FCFE-854F-A1C9-F5C539840F3C}"/>
              </a:ext>
            </a:extLst>
          </p:cNvPr>
          <p:cNvSpPr/>
          <p:nvPr userDrawn="1"/>
        </p:nvSpPr>
        <p:spPr>
          <a:xfrm>
            <a:off x="18954068" y="81677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74596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22">
                                            <p:txEl>
                                              <p:pRg st="0" end="0"/>
                                            </p:txEl>
                                          </p:spTgt>
                                        </p:tgtEl>
                                        <p:attrNameLst>
                                          <p:attrName>style.visibility</p:attrName>
                                        </p:attrNameLst>
                                      </p:cBhvr>
                                      <p:to>
                                        <p:strVal val="visible"/>
                                      </p:to>
                                    </p:set>
                                    <p:anim calcmode="lin" valueType="num">
                                      <p:cBhvr>
                                        <p:cTn id="29"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22">
                                            <p:txEl>
                                              <p:pRg st="0" end="0"/>
                                            </p:txEl>
                                          </p:spTgt>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63">
                                            <p:txEl>
                                              <p:pRg st="0" end="0"/>
                                            </p:txEl>
                                          </p:spTgt>
                                        </p:tgtEl>
                                        <p:attrNameLst>
                                          <p:attrName>style.visibility</p:attrName>
                                        </p:attrNameLst>
                                      </p:cBhvr>
                                      <p:to>
                                        <p:strVal val="visible"/>
                                      </p:to>
                                    </p:set>
                                    <p:animEffect transition="in" filter="fade">
                                      <p:cBhvr>
                                        <p:cTn id="34" dur="500"/>
                                        <p:tgtEl>
                                          <p:spTgt spid="63">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65">
                                            <p:txEl>
                                              <p:pRg st="0" end="0"/>
                                            </p:txEl>
                                          </p:spTgt>
                                        </p:tgtEl>
                                        <p:attrNameLst>
                                          <p:attrName>style.visibility</p:attrName>
                                        </p:attrNameLst>
                                      </p:cBhvr>
                                      <p:to>
                                        <p:strVal val="visible"/>
                                      </p:to>
                                    </p:set>
                                    <p:anim calcmode="lin" valueType="num">
                                      <p:cBhvr>
                                        <p:cTn id="42"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65">
                                            <p:txEl>
                                              <p:pRg st="0" end="0"/>
                                            </p:txEl>
                                          </p:spTgt>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67">
                                            <p:txEl>
                                              <p:pRg st="0" end="0"/>
                                            </p:txEl>
                                          </p:spTgt>
                                        </p:tgtEl>
                                        <p:attrNameLst>
                                          <p:attrName>style.visibility</p:attrName>
                                        </p:attrNameLst>
                                      </p:cBhvr>
                                      <p:to>
                                        <p:strVal val="visible"/>
                                      </p:to>
                                    </p:set>
                                    <p:animEffect transition="in" filter="fade">
                                      <p:cBhvr>
                                        <p:cTn id="47" dur="500"/>
                                        <p:tgtEl>
                                          <p:spTgt spid="67">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68"/>
                                        </p:tgtEl>
                                        <p:attrNameLst>
                                          <p:attrName>style.visibility</p:attrName>
                                        </p:attrNameLst>
                                      </p:cBhvr>
                                      <p:to>
                                        <p:strVal val="visible"/>
                                      </p:to>
                                    </p:set>
                                    <p:anim calcmode="lin" valueType="num">
                                      <p:cBhvr>
                                        <p:cTn id="50" dur="500" fill="hold"/>
                                        <p:tgtEl>
                                          <p:spTgt spid="68"/>
                                        </p:tgtEl>
                                        <p:attrNameLst>
                                          <p:attrName>ppt_w</p:attrName>
                                        </p:attrNameLst>
                                      </p:cBhvr>
                                      <p:tavLst>
                                        <p:tav tm="0">
                                          <p:val>
                                            <p:fltVal val="0"/>
                                          </p:val>
                                        </p:tav>
                                        <p:tav tm="100000">
                                          <p:val>
                                            <p:strVal val="#ppt_w"/>
                                          </p:val>
                                        </p:tav>
                                      </p:tavLst>
                                    </p:anim>
                                    <p:anim calcmode="lin" valueType="num">
                                      <p:cBhvr>
                                        <p:cTn id="51" dur="500" fill="hold"/>
                                        <p:tgtEl>
                                          <p:spTgt spid="68"/>
                                        </p:tgtEl>
                                        <p:attrNameLst>
                                          <p:attrName>ppt_h</p:attrName>
                                        </p:attrNameLst>
                                      </p:cBhvr>
                                      <p:tavLst>
                                        <p:tav tm="0">
                                          <p:val>
                                            <p:fltVal val="0"/>
                                          </p:val>
                                        </p:tav>
                                        <p:tav tm="100000">
                                          <p:val>
                                            <p:strVal val="#ppt_h"/>
                                          </p:val>
                                        </p:tav>
                                      </p:tavLst>
                                    </p:anim>
                                    <p:animEffect transition="in" filter="fade">
                                      <p:cBhvr>
                                        <p:cTn id="52" dur="500"/>
                                        <p:tgtEl>
                                          <p:spTgt spid="68"/>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9">
                                            <p:txEl>
                                              <p:pRg st="0" end="0"/>
                                            </p:txEl>
                                          </p:spTgt>
                                        </p:tgtEl>
                                        <p:attrNameLst>
                                          <p:attrName>style.visibility</p:attrName>
                                        </p:attrNameLst>
                                      </p:cBhvr>
                                      <p:to>
                                        <p:strVal val="visible"/>
                                      </p:to>
                                    </p:set>
                                    <p:anim calcmode="lin" valueType="num">
                                      <p:cBhvr>
                                        <p:cTn id="55"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9">
                                            <p:txEl>
                                              <p:pRg st="0" end="0"/>
                                            </p:txEl>
                                          </p:spTgt>
                                        </p:tgtEl>
                                      </p:cBhvr>
                                    </p:animEffect>
                                  </p:childTnLst>
                                </p:cTn>
                              </p:par>
                            </p:childTnLst>
                          </p:cTn>
                        </p:par>
                        <p:par>
                          <p:cTn id="58" fill="hold">
                            <p:stCondLst>
                              <p:cond delay="1300"/>
                            </p:stCondLst>
                            <p:childTnLst>
                              <p:par>
                                <p:cTn id="59" presetID="2" presetClass="entr" presetSubtype="8"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200" fill="hold"/>
                                        <p:tgtEl>
                                          <p:spTgt spid="17"/>
                                        </p:tgtEl>
                                        <p:attrNameLst>
                                          <p:attrName>ppt_x</p:attrName>
                                        </p:attrNameLst>
                                      </p:cBhvr>
                                      <p:tavLst>
                                        <p:tav tm="0">
                                          <p:val>
                                            <p:strVal val="0-#ppt_w/2"/>
                                          </p:val>
                                        </p:tav>
                                        <p:tav tm="100000">
                                          <p:val>
                                            <p:strVal val="#ppt_x"/>
                                          </p:val>
                                        </p:tav>
                                      </p:tavLst>
                                    </p:anim>
                                    <p:anim calcmode="lin" valueType="num">
                                      <p:cBhvr additive="base">
                                        <p:cTn id="62" dur="200" fill="hold"/>
                                        <p:tgtEl>
                                          <p:spTgt spid="17"/>
                                        </p:tgtEl>
                                        <p:attrNameLst>
                                          <p:attrName>ppt_y</p:attrName>
                                        </p:attrNameLst>
                                      </p:cBhvr>
                                      <p:tavLst>
                                        <p:tav tm="0">
                                          <p:val>
                                            <p:strVal val="#ppt_y"/>
                                          </p:val>
                                        </p:tav>
                                        <p:tav tm="100000">
                                          <p:val>
                                            <p:strVal val="#ppt_y"/>
                                          </p:val>
                                        </p:tav>
                                      </p:tavLst>
                                    </p:anim>
                                  </p:childTnLst>
                                </p:cTn>
                              </p:par>
                              <p:par>
                                <p:cTn id="63" presetID="53" presetClass="entr" presetSubtype="16" fill="hold" grpId="0" nodeType="withEffect">
                                  <p:stCondLst>
                                    <p:cond delay="20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animEffect transition="in" filter="fade">
                                      <p:cBhvr>
                                        <p:cTn id="67" dur="500"/>
                                        <p:tgtEl>
                                          <p:spTgt spid="18"/>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Effect transition="in" filter="fade">
                                      <p:cBhvr>
                                        <p:cTn id="72" dur="500"/>
                                        <p:tgtEl>
                                          <p:spTgt spid="19"/>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Effect transition="in" filter="fade">
                                      <p:cBhvr>
                                        <p:cTn id="7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1" grpId="0" animBg="1"/>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63" grpId="0" build="p">
        <p:tmplLst>
          <p:tmpl lvl="1">
            <p:tnLst>
              <p:par>
                <p:cTn presetID="10" presetClass="entr" presetSubtype="0" fill="hold" nodeType="withEffect">
                  <p:stCondLst>
                    <p:cond delay="8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53" presetClass="entr" presetSubtype="16"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animEffect transition="in" filter="fade">
                      <p:cBhvr>
                        <p:cTn dur="500"/>
                        <p:tgtEl>
                          <p:spTgt spid="65"/>
                        </p:tgtEl>
                      </p:cBhvr>
                    </p:animEffect>
                  </p:childTnLst>
                </p:cTn>
              </p:par>
            </p:tnLst>
          </p:tmpl>
        </p:tmplLst>
      </p:bldP>
      <p:bldP spid="67" grpId="0" build="p">
        <p:tmplLst>
          <p:tmpl lvl="1">
            <p:tnLst>
              <p:par>
                <p:cTn presetID="10" presetClass="entr" presetSubtype="0" fill="hold" nodeType="withEffect">
                  <p:stCondLst>
                    <p:cond delay="80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53" presetClass="entr" presetSubtype="16"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animEffect transition="in" filter="fade">
                      <p:cBhvr>
                        <p:cTn dur="500"/>
                        <p:tgtEl>
                          <p:spTgt spid="69"/>
                        </p:tgtEl>
                      </p:cBhvr>
                    </p:animEffect>
                  </p:childTnLst>
                </p:cTn>
              </p:par>
            </p:tnLst>
          </p:tmpl>
        </p:tmplLst>
      </p:bldP>
      <p:bldP spid="17" grpId="0" animBg="1"/>
      <p:bldP spid="18" grpId="0" animBg="1"/>
      <p:bldP spid="19" grpId="0" animBg="1"/>
      <p:bldP spid="20"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Five</a:t>
            </a:r>
            <a:r>
              <a:rPr lang="es-ES_tradnl" dirty="0"/>
              <a:t> </a:t>
            </a:r>
            <a:r>
              <a:rPr lang="es-ES_tradnl" dirty="0" err="1"/>
              <a:t>goals</a:t>
            </a:r>
            <a:r>
              <a:rPr lang="es-ES_tradnl" dirty="0"/>
              <a:t> </a:t>
            </a:r>
            <a:r>
              <a:rPr lang="es-ES_tradnl" dirty="0" err="1"/>
              <a:t>to</a:t>
            </a:r>
            <a:r>
              <a:rPr lang="es-ES_tradnl" dirty="0"/>
              <a:t> 2016</a:t>
            </a:r>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7" name="Shape 782"/>
          <p:cNvSpPr/>
          <p:nvPr/>
        </p:nvSpPr>
        <p:spPr>
          <a:xfrm>
            <a:off x="1536914"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24" name="Text Placeholder 7"/>
          <p:cNvSpPr>
            <a:spLocks noGrp="1"/>
          </p:cNvSpPr>
          <p:nvPr>
            <p:ph type="body" sz="quarter" idx="17" hasCustomPrompt="1"/>
          </p:nvPr>
        </p:nvSpPr>
        <p:spPr>
          <a:xfrm>
            <a:off x="2463985"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2" hasCustomPrompt="1"/>
          </p:nvPr>
        </p:nvSpPr>
        <p:spPr>
          <a:xfrm>
            <a:off x="173152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3" hasCustomPrompt="1"/>
          </p:nvPr>
        </p:nvSpPr>
        <p:spPr>
          <a:xfrm>
            <a:off x="173152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4" name="Shape 782"/>
          <p:cNvSpPr/>
          <p:nvPr/>
        </p:nvSpPr>
        <p:spPr>
          <a:xfrm>
            <a:off x="5983633"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48" name="Text Placeholder 7"/>
          <p:cNvSpPr>
            <a:spLocks noGrp="1"/>
          </p:cNvSpPr>
          <p:nvPr>
            <p:ph type="body" sz="quarter" idx="24" hasCustomPrompt="1"/>
          </p:nvPr>
        </p:nvSpPr>
        <p:spPr>
          <a:xfrm>
            <a:off x="6891452"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49" name="Text Placeholder 7"/>
          <p:cNvSpPr>
            <a:spLocks noGrp="1"/>
          </p:cNvSpPr>
          <p:nvPr>
            <p:ph type="body" sz="quarter" idx="25" hasCustomPrompt="1"/>
          </p:nvPr>
        </p:nvSpPr>
        <p:spPr>
          <a:xfrm>
            <a:off x="615899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26" hasCustomPrompt="1"/>
          </p:nvPr>
        </p:nvSpPr>
        <p:spPr>
          <a:xfrm>
            <a:off x="615899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60" name="Shape 782"/>
          <p:cNvSpPr/>
          <p:nvPr/>
        </p:nvSpPr>
        <p:spPr>
          <a:xfrm>
            <a:off x="10411100"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71" name="Text Placeholder 7"/>
          <p:cNvSpPr>
            <a:spLocks noGrp="1"/>
          </p:cNvSpPr>
          <p:nvPr>
            <p:ph type="body" sz="quarter" idx="27" hasCustomPrompt="1"/>
          </p:nvPr>
        </p:nvSpPr>
        <p:spPr>
          <a:xfrm>
            <a:off x="11338171"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8" hasCustomPrompt="1"/>
          </p:nvPr>
        </p:nvSpPr>
        <p:spPr>
          <a:xfrm>
            <a:off x="1060571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29" hasCustomPrompt="1"/>
          </p:nvPr>
        </p:nvSpPr>
        <p:spPr>
          <a:xfrm>
            <a:off x="1060571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0" name="Shape 782"/>
          <p:cNvSpPr/>
          <p:nvPr/>
        </p:nvSpPr>
        <p:spPr>
          <a:xfrm>
            <a:off x="14819322"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2" name="Text Placeholder 7"/>
          <p:cNvSpPr>
            <a:spLocks noGrp="1"/>
          </p:cNvSpPr>
          <p:nvPr>
            <p:ph type="body" sz="quarter" idx="30" hasCustomPrompt="1"/>
          </p:nvPr>
        </p:nvSpPr>
        <p:spPr>
          <a:xfrm>
            <a:off x="1574639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83" name="Text Placeholder 7"/>
          <p:cNvSpPr>
            <a:spLocks noGrp="1"/>
          </p:cNvSpPr>
          <p:nvPr>
            <p:ph type="body" sz="quarter" idx="31" hasCustomPrompt="1"/>
          </p:nvPr>
        </p:nvSpPr>
        <p:spPr>
          <a:xfrm>
            <a:off x="1501393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84" name="Text Placeholder 2"/>
          <p:cNvSpPr>
            <a:spLocks noGrp="1"/>
          </p:cNvSpPr>
          <p:nvPr>
            <p:ph type="body" sz="quarter" idx="32" hasCustomPrompt="1"/>
          </p:nvPr>
        </p:nvSpPr>
        <p:spPr>
          <a:xfrm>
            <a:off x="1501393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8" name="Shape 782"/>
          <p:cNvSpPr/>
          <p:nvPr/>
        </p:nvSpPr>
        <p:spPr>
          <a:xfrm>
            <a:off x="19157348"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9" name="Text Placeholder 7"/>
          <p:cNvSpPr>
            <a:spLocks noGrp="1"/>
          </p:cNvSpPr>
          <p:nvPr>
            <p:ph type="body" sz="quarter" idx="33" hasCustomPrompt="1"/>
          </p:nvPr>
        </p:nvSpPr>
        <p:spPr>
          <a:xfrm>
            <a:off x="2005836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90" name="Text Placeholder 7"/>
          <p:cNvSpPr>
            <a:spLocks noGrp="1"/>
          </p:cNvSpPr>
          <p:nvPr>
            <p:ph type="body" sz="quarter" idx="34" hasCustomPrompt="1"/>
          </p:nvPr>
        </p:nvSpPr>
        <p:spPr>
          <a:xfrm>
            <a:off x="1932590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91" name="Text Placeholder 2"/>
          <p:cNvSpPr>
            <a:spLocks noGrp="1"/>
          </p:cNvSpPr>
          <p:nvPr>
            <p:ph type="body" sz="quarter" idx="35" hasCustomPrompt="1"/>
          </p:nvPr>
        </p:nvSpPr>
        <p:spPr>
          <a:xfrm>
            <a:off x="1932590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94" name="Text Placeholder 2"/>
          <p:cNvSpPr>
            <a:spLocks noGrp="1"/>
          </p:cNvSpPr>
          <p:nvPr>
            <p:ph type="body" sz="quarter" idx="16" hasCustomPrompt="1"/>
          </p:nvPr>
        </p:nvSpPr>
        <p:spPr>
          <a:xfrm>
            <a:off x="1536915" y="10739376"/>
            <a:ext cx="21431925"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95" name="Text Placeholder 7"/>
          <p:cNvSpPr>
            <a:spLocks noGrp="1"/>
          </p:cNvSpPr>
          <p:nvPr>
            <p:ph type="body" sz="quarter" idx="36" hasCustomPrompt="1"/>
          </p:nvPr>
        </p:nvSpPr>
        <p:spPr>
          <a:xfrm>
            <a:off x="1536915" y="10052505"/>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Rounded Rectangle 29">
            <a:extLst>
              <a:ext uri="{FF2B5EF4-FFF2-40B4-BE49-F238E27FC236}">
                <a16:creationId xmlns:a16="http://schemas.microsoft.com/office/drawing/2014/main" id="{4EDA9236-C889-DC4B-A77B-4CE1068B87F4}"/>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Shape 782">
            <a:extLst>
              <a:ext uri="{FF2B5EF4-FFF2-40B4-BE49-F238E27FC236}">
                <a16:creationId xmlns:a16="http://schemas.microsoft.com/office/drawing/2014/main" id="{4FCDC886-E1E7-E249-A2A4-2690CECAF437}"/>
              </a:ext>
            </a:extLst>
          </p:cNvPr>
          <p:cNvSpPr/>
          <p:nvPr userDrawn="1"/>
        </p:nvSpPr>
        <p:spPr>
          <a:xfrm>
            <a:off x="1536914"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2" name="Shape 782">
            <a:extLst>
              <a:ext uri="{FF2B5EF4-FFF2-40B4-BE49-F238E27FC236}">
                <a16:creationId xmlns:a16="http://schemas.microsoft.com/office/drawing/2014/main" id="{970D8FA2-5270-C64B-89B6-F1BE86B2F445}"/>
              </a:ext>
            </a:extLst>
          </p:cNvPr>
          <p:cNvSpPr/>
          <p:nvPr userDrawn="1"/>
        </p:nvSpPr>
        <p:spPr>
          <a:xfrm>
            <a:off x="5983633"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3" name="Shape 782">
            <a:extLst>
              <a:ext uri="{FF2B5EF4-FFF2-40B4-BE49-F238E27FC236}">
                <a16:creationId xmlns:a16="http://schemas.microsoft.com/office/drawing/2014/main" id="{EA64A664-5AC3-1F4F-A973-9E47418A2640}"/>
              </a:ext>
            </a:extLst>
          </p:cNvPr>
          <p:cNvSpPr/>
          <p:nvPr userDrawn="1"/>
        </p:nvSpPr>
        <p:spPr>
          <a:xfrm>
            <a:off x="10411100"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4" name="Shape 782">
            <a:extLst>
              <a:ext uri="{FF2B5EF4-FFF2-40B4-BE49-F238E27FC236}">
                <a16:creationId xmlns:a16="http://schemas.microsoft.com/office/drawing/2014/main" id="{16F83B21-0654-6A40-9A5D-52D8CCAE4427}"/>
              </a:ext>
            </a:extLst>
          </p:cNvPr>
          <p:cNvSpPr/>
          <p:nvPr userDrawn="1"/>
        </p:nvSpPr>
        <p:spPr>
          <a:xfrm>
            <a:off x="14819322"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5" name="Shape 782">
            <a:extLst>
              <a:ext uri="{FF2B5EF4-FFF2-40B4-BE49-F238E27FC236}">
                <a16:creationId xmlns:a16="http://schemas.microsoft.com/office/drawing/2014/main" id="{7BCD321F-C172-4145-84EC-77A090E33E60}"/>
              </a:ext>
            </a:extLst>
          </p:cNvPr>
          <p:cNvSpPr/>
          <p:nvPr userDrawn="1"/>
        </p:nvSpPr>
        <p:spPr>
          <a:xfrm>
            <a:off x="19157348"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Tree>
    <p:extLst>
      <p:ext uri="{BB962C8B-B14F-4D97-AF65-F5344CB8AC3E}">
        <p14:creationId xmlns:p14="http://schemas.microsoft.com/office/powerpoint/2010/main" val="170458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400"/>
                                        <p:tgtEl>
                                          <p:spTgt spid="24">
                                            <p:txEl>
                                              <p:pRg st="0" end="0"/>
                                            </p:txEl>
                                          </p:spTgt>
                                        </p:tgtEl>
                                      </p:cBhvr>
                                    </p:animEffect>
                                    <p:anim calcmode="lin" valueType="num">
                                      <p:cBhvr>
                                        <p:cTn id="22"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53" presetClass="entr" presetSubtype="16" fill="hold" grpId="0" nodeType="withEffect">
                                  <p:stCondLst>
                                    <p:cond delay="200"/>
                                  </p:stCondLst>
                                  <p:childTnLst>
                                    <p:set>
                                      <p:cBhvr>
                                        <p:cTn id="25" dur="1" fill="hold">
                                          <p:stCondLst>
                                            <p:cond delay="0"/>
                                          </p:stCondLst>
                                        </p:cTn>
                                        <p:tgtEl>
                                          <p:spTgt spid="25">
                                            <p:txEl>
                                              <p:pRg st="0" end="0"/>
                                            </p:txEl>
                                          </p:spTgt>
                                        </p:tgtEl>
                                        <p:attrNameLst>
                                          <p:attrName>style.visibility</p:attrName>
                                        </p:attrNameLst>
                                      </p:cBhvr>
                                      <p:to>
                                        <p:strVal val="visible"/>
                                      </p:to>
                                    </p:set>
                                    <p:anim calcmode="lin" valueType="num">
                                      <p:cBhvr>
                                        <p:cTn id="26"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5">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6">
                                            <p:txEl>
                                              <p:pRg st="0" end="0"/>
                                            </p:txEl>
                                          </p:spTgt>
                                        </p:tgtEl>
                                        <p:attrNameLst>
                                          <p:attrName>style.visibility</p:attrName>
                                        </p:attrNameLst>
                                      </p:cBhvr>
                                      <p:to>
                                        <p:strVal val="visible"/>
                                      </p:to>
                                    </p:set>
                                    <p:anim calcmode="lin" valueType="num">
                                      <p:cBhvr>
                                        <p:cTn id="31"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6">
                                            <p:txEl>
                                              <p:pRg st="0" end="0"/>
                                            </p:txEl>
                                          </p:spTgt>
                                        </p:tgtEl>
                                      </p:cBhvr>
                                    </p:animEffect>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42" presetClass="entr" presetSubtype="0" fill="hold" grpId="0" nodeType="withEffect">
                                  <p:stCondLst>
                                    <p:cond delay="200"/>
                                  </p:stCondLst>
                                  <p:childTnLst>
                                    <p:set>
                                      <p:cBhvr>
                                        <p:cTn id="40" dur="1" fill="hold">
                                          <p:stCondLst>
                                            <p:cond delay="0"/>
                                          </p:stCondLst>
                                        </p:cTn>
                                        <p:tgtEl>
                                          <p:spTgt spid="48">
                                            <p:txEl>
                                              <p:pRg st="0" end="0"/>
                                            </p:txEl>
                                          </p:spTgt>
                                        </p:tgtEl>
                                        <p:attrNameLst>
                                          <p:attrName>style.visibility</p:attrName>
                                        </p:attrNameLst>
                                      </p:cBhvr>
                                      <p:to>
                                        <p:strVal val="visible"/>
                                      </p:to>
                                    </p:set>
                                    <p:animEffect transition="in" filter="fade">
                                      <p:cBhvr>
                                        <p:cTn id="41" dur="400"/>
                                        <p:tgtEl>
                                          <p:spTgt spid="48">
                                            <p:txEl>
                                              <p:pRg st="0" end="0"/>
                                            </p:txEl>
                                          </p:spTgt>
                                        </p:tgtEl>
                                      </p:cBhvr>
                                    </p:animEffect>
                                    <p:anim calcmode="lin" valueType="num">
                                      <p:cBhvr>
                                        <p:cTn id="42"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43" dur="400" fill="hold"/>
                                        <p:tgtEl>
                                          <p:spTgt spid="48">
                                            <p:txEl>
                                              <p:pRg st="0" end="0"/>
                                            </p:txEl>
                                          </p:spTgt>
                                        </p:tgtEl>
                                        <p:attrNameLst>
                                          <p:attrName>ppt_y</p:attrName>
                                        </p:attrNameLst>
                                      </p:cBhvr>
                                      <p:tavLst>
                                        <p:tav tm="0">
                                          <p:val>
                                            <p:strVal val="#ppt_y+.1"/>
                                          </p:val>
                                        </p:tav>
                                        <p:tav tm="100000">
                                          <p:val>
                                            <p:strVal val="#ppt_y"/>
                                          </p:val>
                                        </p:tav>
                                      </p:tavLst>
                                    </p:anim>
                                  </p:childTnLst>
                                </p:cTn>
                              </p:par>
                              <p:par>
                                <p:cTn id="44" presetID="53" presetClass="entr" presetSubtype="16" fill="hold" grpId="0" nodeType="withEffect">
                                  <p:stCondLst>
                                    <p:cond delay="200"/>
                                  </p:stCondLst>
                                  <p:childTnLst>
                                    <p:set>
                                      <p:cBhvr>
                                        <p:cTn id="45" dur="1" fill="hold">
                                          <p:stCondLst>
                                            <p:cond delay="0"/>
                                          </p:stCondLst>
                                        </p:cTn>
                                        <p:tgtEl>
                                          <p:spTgt spid="49">
                                            <p:txEl>
                                              <p:pRg st="0" end="0"/>
                                            </p:txEl>
                                          </p:spTgt>
                                        </p:tgtEl>
                                        <p:attrNameLst>
                                          <p:attrName>style.visibility</p:attrName>
                                        </p:attrNameLst>
                                      </p:cBhvr>
                                      <p:to>
                                        <p:strVal val="visible"/>
                                      </p:to>
                                    </p:set>
                                    <p:anim calcmode="lin" valueType="num">
                                      <p:cBhvr>
                                        <p:cTn id="46"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49">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50">
                                            <p:txEl>
                                              <p:pRg st="0" end="0"/>
                                            </p:txEl>
                                          </p:spTgt>
                                        </p:tgtEl>
                                        <p:attrNameLst>
                                          <p:attrName>style.visibility</p:attrName>
                                        </p:attrNameLst>
                                      </p:cBhvr>
                                      <p:to>
                                        <p:strVal val="visible"/>
                                      </p:to>
                                    </p:set>
                                    <p:anim calcmode="lin" valueType="num">
                                      <p:cBhvr>
                                        <p:cTn id="51"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50">
                                            <p:txEl>
                                              <p:pRg st="0" end="0"/>
                                            </p:txEl>
                                          </p:spTgt>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71">
                                            <p:txEl>
                                              <p:pRg st="0" end="0"/>
                                            </p:txEl>
                                          </p:spTgt>
                                        </p:tgtEl>
                                        <p:attrNameLst>
                                          <p:attrName>style.visibility</p:attrName>
                                        </p:attrNameLst>
                                      </p:cBhvr>
                                      <p:to>
                                        <p:strVal val="visible"/>
                                      </p:to>
                                    </p:set>
                                    <p:animEffect transition="in" filter="fade">
                                      <p:cBhvr>
                                        <p:cTn id="61" dur="400"/>
                                        <p:tgtEl>
                                          <p:spTgt spid="71">
                                            <p:txEl>
                                              <p:pRg st="0" end="0"/>
                                            </p:txEl>
                                          </p:spTgt>
                                        </p:tgtEl>
                                      </p:cBhvr>
                                    </p:animEffect>
                                    <p:anim calcmode="lin" valueType="num">
                                      <p:cBhvr>
                                        <p:cTn id="62"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71">
                                            <p:txEl>
                                              <p:pRg st="0" end="0"/>
                                            </p:txEl>
                                          </p:spTgt>
                                        </p:tgtEl>
                                        <p:attrNameLst>
                                          <p:attrName>ppt_y</p:attrName>
                                        </p:attrNameLst>
                                      </p:cBhvr>
                                      <p:tavLst>
                                        <p:tav tm="0">
                                          <p:val>
                                            <p:strVal val="#ppt_y+.1"/>
                                          </p:val>
                                        </p:tav>
                                        <p:tav tm="100000">
                                          <p:val>
                                            <p:strVal val="#ppt_y"/>
                                          </p:val>
                                        </p:tav>
                                      </p:tavLst>
                                    </p:anim>
                                  </p:childTnLst>
                                </p:cTn>
                              </p:par>
                              <p:par>
                                <p:cTn id="64" presetID="53" presetClass="entr" presetSubtype="16" fill="hold" grpId="0" nodeType="withEffect">
                                  <p:stCondLst>
                                    <p:cond delay="200"/>
                                  </p:stCondLst>
                                  <p:childTnLst>
                                    <p:set>
                                      <p:cBhvr>
                                        <p:cTn id="65" dur="1" fill="hold">
                                          <p:stCondLst>
                                            <p:cond delay="0"/>
                                          </p:stCondLst>
                                        </p:cTn>
                                        <p:tgtEl>
                                          <p:spTgt spid="72">
                                            <p:txEl>
                                              <p:pRg st="0" end="0"/>
                                            </p:txEl>
                                          </p:spTgt>
                                        </p:tgtEl>
                                        <p:attrNameLst>
                                          <p:attrName>style.visibility</p:attrName>
                                        </p:attrNameLst>
                                      </p:cBhvr>
                                      <p:to>
                                        <p:strVal val="visible"/>
                                      </p:to>
                                    </p:set>
                                    <p:anim calcmode="lin" valueType="num">
                                      <p:cBhvr>
                                        <p:cTn id="66"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72">
                                            <p:txEl>
                                              <p:pRg st="0" end="0"/>
                                            </p:txEl>
                                          </p:spTgt>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73">
                                            <p:txEl>
                                              <p:pRg st="0" end="0"/>
                                            </p:txEl>
                                          </p:spTgt>
                                        </p:tgtEl>
                                        <p:attrNameLst>
                                          <p:attrName>style.visibility</p:attrName>
                                        </p:attrNameLst>
                                      </p:cBhvr>
                                      <p:to>
                                        <p:strVal val="visible"/>
                                      </p:to>
                                    </p:set>
                                    <p:anim calcmode="lin" valueType="num">
                                      <p:cBhvr>
                                        <p:cTn id="71"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73">
                                            <p:txEl>
                                              <p:pRg st="0" end="0"/>
                                            </p:txEl>
                                          </p:spTgt>
                                        </p:tgtEl>
                                      </p:cBhvr>
                                    </p:animEffect>
                                  </p:childTnLst>
                                </p:cTn>
                              </p:par>
                              <p:par>
                                <p:cTn id="74" presetID="53" presetClass="entr" presetSubtype="16" fill="hold" grpId="0" nodeType="withEffect">
                                  <p:stCondLst>
                                    <p:cond delay="800"/>
                                  </p:stCondLst>
                                  <p:childTnLst>
                                    <p:set>
                                      <p:cBhvr>
                                        <p:cTn id="75" dur="1" fill="hold">
                                          <p:stCondLst>
                                            <p:cond delay="0"/>
                                          </p:stCondLst>
                                        </p:cTn>
                                        <p:tgtEl>
                                          <p:spTgt spid="60"/>
                                        </p:tgtEl>
                                        <p:attrNameLst>
                                          <p:attrName>style.visibility</p:attrName>
                                        </p:attrNameLst>
                                      </p:cBhvr>
                                      <p:to>
                                        <p:strVal val="visible"/>
                                      </p:to>
                                    </p:set>
                                    <p:anim calcmode="lin" valueType="num">
                                      <p:cBhvr>
                                        <p:cTn id="76" dur="500" fill="hold"/>
                                        <p:tgtEl>
                                          <p:spTgt spid="60"/>
                                        </p:tgtEl>
                                        <p:attrNameLst>
                                          <p:attrName>ppt_w</p:attrName>
                                        </p:attrNameLst>
                                      </p:cBhvr>
                                      <p:tavLst>
                                        <p:tav tm="0">
                                          <p:val>
                                            <p:fltVal val="0"/>
                                          </p:val>
                                        </p:tav>
                                        <p:tav tm="100000">
                                          <p:val>
                                            <p:strVal val="#ppt_w"/>
                                          </p:val>
                                        </p:tav>
                                      </p:tavLst>
                                    </p:anim>
                                    <p:anim calcmode="lin" valueType="num">
                                      <p:cBhvr>
                                        <p:cTn id="77" dur="500" fill="hold"/>
                                        <p:tgtEl>
                                          <p:spTgt spid="60"/>
                                        </p:tgtEl>
                                        <p:attrNameLst>
                                          <p:attrName>ppt_h</p:attrName>
                                        </p:attrNameLst>
                                      </p:cBhvr>
                                      <p:tavLst>
                                        <p:tav tm="0">
                                          <p:val>
                                            <p:fltVal val="0"/>
                                          </p:val>
                                        </p:tav>
                                        <p:tav tm="100000">
                                          <p:val>
                                            <p:strVal val="#ppt_h"/>
                                          </p:val>
                                        </p:tav>
                                      </p:tavLst>
                                    </p:anim>
                                    <p:animEffect transition="in" filter="fade">
                                      <p:cBhvr>
                                        <p:cTn id="78" dur="500"/>
                                        <p:tgtEl>
                                          <p:spTgt spid="60"/>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82">
                                            <p:txEl>
                                              <p:pRg st="0" end="0"/>
                                            </p:txEl>
                                          </p:spTgt>
                                        </p:tgtEl>
                                        <p:attrNameLst>
                                          <p:attrName>style.visibility</p:attrName>
                                        </p:attrNameLst>
                                      </p:cBhvr>
                                      <p:to>
                                        <p:strVal val="visible"/>
                                      </p:to>
                                    </p:set>
                                    <p:animEffect transition="in" filter="fade">
                                      <p:cBhvr>
                                        <p:cTn id="81" dur="400"/>
                                        <p:tgtEl>
                                          <p:spTgt spid="82">
                                            <p:txEl>
                                              <p:pRg st="0" end="0"/>
                                            </p:txEl>
                                          </p:spTgt>
                                        </p:tgtEl>
                                      </p:cBhvr>
                                    </p:animEffect>
                                    <p:anim calcmode="lin" valueType="num">
                                      <p:cBhvr>
                                        <p:cTn id="82" dur="4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82">
                                            <p:txEl>
                                              <p:pRg st="0" end="0"/>
                                            </p:txEl>
                                          </p:spTgt>
                                        </p:tgtEl>
                                        <p:attrNameLst>
                                          <p:attrName>ppt_y</p:attrName>
                                        </p:attrNameLst>
                                      </p:cBhvr>
                                      <p:tavLst>
                                        <p:tav tm="0">
                                          <p:val>
                                            <p:strVal val="#ppt_y+.1"/>
                                          </p:val>
                                        </p:tav>
                                        <p:tav tm="100000">
                                          <p:val>
                                            <p:strVal val="#ppt_y"/>
                                          </p:val>
                                        </p:tav>
                                      </p:tavLst>
                                    </p:anim>
                                  </p:childTnLst>
                                </p:cTn>
                              </p:par>
                              <p:par>
                                <p:cTn id="84" presetID="53" presetClass="entr" presetSubtype="16" fill="hold" grpId="0" nodeType="withEffect">
                                  <p:stCondLst>
                                    <p:cond delay="200"/>
                                  </p:stCondLst>
                                  <p:childTnLst>
                                    <p:set>
                                      <p:cBhvr>
                                        <p:cTn id="85" dur="1" fill="hold">
                                          <p:stCondLst>
                                            <p:cond delay="0"/>
                                          </p:stCondLst>
                                        </p:cTn>
                                        <p:tgtEl>
                                          <p:spTgt spid="83">
                                            <p:txEl>
                                              <p:pRg st="0" end="0"/>
                                            </p:txEl>
                                          </p:spTgt>
                                        </p:tgtEl>
                                        <p:attrNameLst>
                                          <p:attrName>style.visibility</p:attrName>
                                        </p:attrNameLst>
                                      </p:cBhvr>
                                      <p:to>
                                        <p:strVal val="visible"/>
                                      </p:to>
                                    </p:set>
                                    <p:anim calcmode="lin" valueType="num">
                                      <p:cBhvr>
                                        <p:cTn id="86"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83">
                                            <p:txEl>
                                              <p:pRg st="0" end="0"/>
                                            </p:txEl>
                                          </p:spTgt>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84">
                                            <p:txEl>
                                              <p:pRg st="0" end="0"/>
                                            </p:txEl>
                                          </p:spTgt>
                                        </p:tgtEl>
                                        <p:attrNameLst>
                                          <p:attrName>style.visibility</p:attrName>
                                        </p:attrNameLst>
                                      </p:cBhvr>
                                      <p:to>
                                        <p:strVal val="visible"/>
                                      </p:to>
                                    </p:set>
                                    <p:anim calcmode="lin" valueType="num">
                                      <p:cBhvr>
                                        <p:cTn id="91"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84">
                                            <p:txEl>
                                              <p:pRg st="0" end="0"/>
                                            </p:txEl>
                                          </p:spTgt>
                                        </p:tgtEl>
                                      </p:cBhvr>
                                    </p:animEffect>
                                  </p:childTnLst>
                                </p:cTn>
                              </p:par>
                              <p:par>
                                <p:cTn id="94" presetID="53" presetClass="entr" presetSubtype="16" fill="hold" grpId="0" nodeType="withEffect">
                                  <p:stCondLst>
                                    <p:cond delay="800"/>
                                  </p:stCondLst>
                                  <p:childTnLst>
                                    <p:set>
                                      <p:cBhvr>
                                        <p:cTn id="95" dur="1" fill="hold">
                                          <p:stCondLst>
                                            <p:cond delay="0"/>
                                          </p:stCondLst>
                                        </p:cTn>
                                        <p:tgtEl>
                                          <p:spTgt spid="80"/>
                                        </p:tgtEl>
                                        <p:attrNameLst>
                                          <p:attrName>style.visibility</p:attrName>
                                        </p:attrNameLst>
                                      </p:cBhvr>
                                      <p:to>
                                        <p:strVal val="visible"/>
                                      </p:to>
                                    </p:set>
                                    <p:anim calcmode="lin" valueType="num">
                                      <p:cBhvr>
                                        <p:cTn id="96" dur="500" fill="hold"/>
                                        <p:tgtEl>
                                          <p:spTgt spid="80"/>
                                        </p:tgtEl>
                                        <p:attrNameLst>
                                          <p:attrName>ppt_w</p:attrName>
                                        </p:attrNameLst>
                                      </p:cBhvr>
                                      <p:tavLst>
                                        <p:tav tm="0">
                                          <p:val>
                                            <p:fltVal val="0"/>
                                          </p:val>
                                        </p:tav>
                                        <p:tav tm="100000">
                                          <p:val>
                                            <p:strVal val="#ppt_w"/>
                                          </p:val>
                                        </p:tav>
                                      </p:tavLst>
                                    </p:anim>
                                    <p:anim calcmode="lin" valueType="num">
                                      <p:cBhvr>
                                        <p:cTn id="97" dur="500" fill="hold"/>
                                        <p:tgtEl>
                                          <p:spTgt spid="80"/>
                                        </p:tgtEl>
                                        <p:attrNameLst>
                                          <p:attrName>ppt_h</p:attrName>
                                        </p:attrNameLst>
                                      </p:cBhvr>
                                      <p:tavLst>
                                        <p:tav tm="0">
                                          <p:val>
                                            <p:fltVal val="0"/>
                                          </p:val>
                                        </p:tav>
                                        <p:tav tm="100000">
                                          <p:val>
                                            <p:strVal val="#ppt_h"/>
                                          </p:val>
                                        </p:tav>
                                      </p:tavLst>
                                    </p:anim>
                                    <p:animEffect transition="in" filter="fade">
                                      <p:cBhvr>
                                        <p:cTn id="98" dur="500"/>
                                        <p:tgtEl>
                                          <p:spTgt spid="80"/>
                                        </p:tgtEl>
                                      </p:cBhvr>
                                    </p:animEffect>
                                  </p:childTnLst>
                                </p:cTn>
                              </p:par>
                              <p:par>
                                <p:cTn id="99" presetID="42" presetClass="entr" presetSubtype="0" fill="hold" grpId="0" nodeType="withEffect">
                                  <p:stCondLst>
                                    <p:cond delay="200"/>
                                  </p:stCondLst>
                                  <p:childTnLst>
                                    <p:set>
                                      <p:cBhvr>
                                        <p:cTn id="100" dur="1" fill="hold">
                                          <p:stCondLst>
                                            <p:cond delay="0"/>
                                          </p:stCondLst>
                                        </p:cTn>
                                        <p:tgtEl>
                                          <p:spTgt spid="89">
                                            <p:txEl>
                                              <p:pRg st="0" end="0"/>
                                            </p:txEl>
                                          </p:spTgt>
                                        </p:tgtEl>
                                        <p:attrNameLst>
                                          <p:attrName>style.visibility</p:attrName>
                                        </p:attrNameLst>
                                      </p:cBhvr>
                                      <p:to>
                                        <p:strVal val="visible"/>
                                      </p:to>
                                    </p:set>
                                    <p:animEffect transition="in" filter="fade">
                                      <p:cBhvr>
                                        <p:cTn id="101" dur="400"/>
                                        <p:tgtEl>
                                          <p:spTgt spid="89">
                                            <p:txEl>
                                              <p:pRg st="0" end="0"/>
                                            </p:txEl>
                                          </p:spTgt>
                                        </p:tgtEl>
                                      </p:cBhvr>
                                    </p:animEffect>
                                    <p:anim calcmode="lin" valueType="num">
                                      <p:cBhvr>
                                        <p:cTn id="102"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103" dur="400" fill="hold"/>
                                        <p:tgtEl>
                                          <p:spTgt spid="89">
                                            <p:txEl>
                                              <p:pRg st="0" end="0"/>
                                            </p:txEl>
                                          </p:spTgt>
                                        </p:tgtEl>
                                        <p:attrNameLst>
                                          <p:attrName>ppt_y</p:attrName>
                                        </p:attrNameLst>
                                      </p:cBhvr>
                                      <p:tavLst>
                                        <p:tav tm="0">
                                          <p:val>
                                            <p:strVal val="#ppt_y+.1"/>
                                          </p:val>
                                        </p:tav>
                                        <p:tav tm="100000">
                                          <p:val>
                                            <p:strVal val="#ppt_y"/>
                                          </p:val>
                                        </p:tav>
                                      </p:tavLst>
                                    </p:anim>
                                  </p:childTnLst>
                                </p:cTn>
                              </p:par>
                              <p:par>
                                <p:cTn id="104" presetID="53" presetClass="entr" presetSubtype="16" fill="hold" grpId="0" nodeType="withEffect">
                                  <p:stCondLst>
                                    <p:cond delay="200"/>
                                  </p:stCondLst>
                                  <p:childTnLst>
                                    <p:set>
                                      <p:cBhvr>
                                        <p:cTn id="105" dur="1" fill="hold">
                                          <p:stCondLst>
                                            <p:cond delay="0"/>
                                          </p:stCondLst>
                                        </p:cTn>
                                        <p:tgtEl>
                                          <p:spTgt spid="90">
                                            <p:txEl>
                                              <p:pRg st="0" end="0"/>
                                            </p:txEl>
                                          </p:spTgt>
                                        </p:tgtEl>
                                        <p:attrNameLst>
                                          <p:attrName>style.visibility</p:attrName>
                                        </p:attrNameLst>
                                      </p:cBhvr>
                                      <p:to>
                                        <p:strVal val="visible"/>
                                      </p:to>
                                    </p:set>
                                    <p:anim calcmode="lin" valueType="num">
                                      <p:cBhvr>
                                        <p:cTn id="106" dur="5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90">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91">
                                            <p:txEl>
                                              <p:pRg st="0" end="0"/>
                                            </p:txEl>
                                          </p:spTgt>
                                        </p:tgtEl>
                                        <p:attrNameLst>
                                          <p:attrName>style.visibility</p:attrName>
                                        </p:attrNameLst>
                                      </p:cBhvr>
                                      <p:to>
                                        <p:strVal val="visible"/>
                                      </p:to>
                                    </p:set>
                                    <p:anim calcmode="lin" valueType="num">
                                      <p:cBhvr>
                                        <p:cTn id="111"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91">
                                            <p:txEl>
                                              <p:pRg st="0" end="0"/>
                                            </p:txEl>
                                          </p:spTgt>
                                        </p:tgtEl>
                                      </p:cBhvr>
                                    </p:animEffect>
                                  </p:childTnLst>
                                </p:cTn>
                              </p:par>
                              <p:par>
                                <p:cTn id="114" presetID="53" presetClass="entr" presetSubtype="16" fill="hold" grpId="0" nodeType="withEffect">
                                  <p:stCondLst>
                                    <p:cond delay="800"/>
                                  </p:stCondLst>
                                  <p:childTnLst>
                                    <p:set>
                                      <p:cBhvr>
                                        <p:cTn id="115" dur="1" fill="hold">
                                          <p:stCondLst>
                                            <p:cond delay="0"/>
                                          </p:stCondLst>
                                        </p:cTn>
                                        <p:tgtEl>
                                          <p:spTgt spid="88"/>
                                        </p:tgtEl>
                                        <p:attrNameLst>
                                          <p:attrName>style.visibility</p:attrName>
                                        </p:attrNameLst>
                                      </p:cBhvr>
                                      <p:to>
                                        <p:strVal val="visible"/>
                                      </p:to>
                                    </p:set>
                                    <p:anim calcmode="lin" valueType="num">
                                      <p:cBhvr>
                                        <p:cTn id="116" dur="500" fill="hold"/>
                                        <p:tgtEl>
                                          <p:spTgt spid="88"/>
                                        </p:tgtEl>
                                        <p:attrNameLst>
                                          <p:attrName>ppt_w</p:attrName>
                                        </p:attrNameLst>
                                      </p:cBhvr>
                                      <p:tavLst>
                                        <p:tav tm="0">
                                          <p:val>
                                            <p:fltVal val="0"/>
                                          </p:val>
                                        </p:tav>
                                        <p:tav tm="100000">
                                          <p:val>
                                            <p:strVal val="#ppt_w"/>
                                          </p:val>
                                        </p:tav>
                                      </p:tavLst>
                                    </p:anim>
                                    <p:anim calcmode="lin" valueType="num">
                                      <p:cBhvr>
                                        <p:cTn id="117" dur="500" fill="hold"/>
                                        <p:tgtEl>
                                          <p:spTgt spid="88"/>
                                        </p:tgtEl>
                                        <p:attrNameLst>
                                          <p:attrName>ppt_h</p:attrName>
                                        </p:attrNameLst>
                                      </p:cBhvr>
                                      <p:tavLst>
                                        <p:tav tm="0">
                                          <p:val>
                                            <p:fltVal val="0"/>
                                          </p:val>
                                        </p:tav>
                                        <p:tav tm="100000">
                                          <p:val>
                                            <p:strVal val="#ppt_h"/>
                                          </p:val>
                                        </p:tav>
                                      </p:tavLst>
                                    </p:anim>
                                    <p:animEffect transition="in" filter="fade">
                                      <p:cBhvr>
                                        <p:cTn id="118" dur="500"/>
                                        <p:tgtEl>
                                          <p:spTgt spid="88"/>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94">
                                            <p:txEl>
                                              <p:pRg st="0" end="0"/>
                                            </p:txEl>
                                          </p:spTgt>
                                        </p:tgtEl>
                                        <p:attrNameLst>
                                          <p:attrName>style.visibility</p:attrName>
                                        </p:attrNameLst>
                                      </p:cBhvr>
                                      <p:to>
                                        <p:strVal val="visible"/>
                                      </p:to>
                                    </p:set>
                                    <p:animEffect transition="in" filter="fade">
                                      <p:cBhvr>
                                        <p:cTn id="121" dur="500"/>
                                        <p:tgtEl>
                                          <p:spTgt spid="94">
                                            <p:txEl>
                                              <p:pRg st="0" end="0"/>
                                            </p:txEl>
                                          </p:spTgt>
                                        </p:tgtEl>
                                      </p:cBhvr>
                                    </p:animEffect>
                                  </p:childTnLst>
                                </p:cTn>
                              </p:par>
                              <p:par>
                                <p:cTn id="122" presetID="42" presetClass="entr" presetSubtype="0" fill="hold" grpId="0" nodeType="withEffect">
                                  <p:stCondLst>
                                    <p:cond delay="200"/>
                                  </p:stCondLst>
                                  <p:childTnLst>
                                    <p:set>
                                      <p:cBhvr>
                                        <p:cTn id="123" dur="1" fill="hold">
                                          <p:stCondLst>
                                            <p:cond delay="0"/>
                                          </p:stCondLst>
                                        </p:cTn>
                                        <p:tgtEl>
                                          <p:spTgt spid="95">
                                            <p:txEl>
                                              <p:pRg st="0" end="0"/>
                                            </p:txEl>
                                          </p:spTgt>
                                        </p:tgtEl>
                                        <p:attrNameLst>
                                          <p:attrName>style.visibility</p:attrName>
                                        </p:attrNameLst>
                                      </p:cBhvr>
                                      <p:to>
                                        <p:strVal val="visible"/>
                                      </p:to>
                                    </p:set>
                                    <p:animEffect transition="in" filter="fade">
                                      <p:cBhvr>
                                        <p:cTn id="124" dur="500"/>
                                        <p:tgtEl>
                                          <p:spTgt spid="95">
                                            <p:txEl>
                                              <p:pRg st="0" end="0"/>
                                            </p:txEl>
                                          </p:spTgt>
                                        </p:tgtEl>
                                      </p:cBhvr>
                                    </p:animEffect>
                                    <p:anim calcmode="lin" valueType="num">
                                      <p:cBhvr>
                                        <p:cTn id="125"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126" dur="500" fill="hold"/>
                                        <p:tgtEl>
                                          <p:spTgt spid="95">
                                            <p:txEl>
                                              <p:pRg st="0" end="0"/>
                                            </p:txEl>
                                          </p:spTgt>
                                        </p:tgtEl>
                                        <p:attrNameLst>
                                          <p:attrName>ppt_y</p:attrName>
                                        </p:attrNameLst>
                                      </p:cBhvr>
                                      <p:tavLst>
                                        <p:tav tm="0">
                                          <p:val>
                                            <p:strVal val="#ppt_y+.1"/>
                                          </p:val>
                                        </p:tav>
                                        <p:tav tm="100000">
                                          <p:val>
                                            <p:strVal val="#ppt_y"/>
                                          </p:val>
                                        </p:tav>
                                      </p:tavLst>
                                    </p:anim>
                                  </p:childTnLst>
                                </p:cTn>
                              </p:par>
                            </p:childTnLst>
                          </p:cTn>
                        </p:par>
                        <p:par>
                          <p:cTn id="127" fill="hold">
                            <p:stCondLst>
                              <p:cond delay="1300"/>
                            </p:stCondLst>
                            <p:childTnLst>
                              <p:par>
                                <p:cTn id="128" presetID="2" presetClass="entr" presetSubtype="8" fill="hold" grpId="0" nodeType="afterEffect">
                                  <p:stCondLst>
                                    <p:cond delay="0"/>
                                  </p:stCondLst>
                                  <p:childTnLst>
                                    <p:set>
                                      <p:cBhvr>
                                        <p:cTn id="129" dur="1" fill="hold">
                                          <p:stCondLst>
                                            <p:cond delay="0"/>
                                          </p:stCondLst>
                                        </p:cTn>
                                        <p:tgtEl>
                                          <p:spTgt spid="30"/>
                                        </p:tgtEl>
                                        <p:attrNameLst>
                                          <p:attrName>style.visibility</p:attrName>
                                        </p:attrNameLst>
                                      </p:cBhvr>
                                      <p:to>
                                        <p:strVal val="visible"/>
                                      </p:to>
                                    </p:set>
                                    <p:anim calcmode="lin" valueType="num">
                                      <p:cBhvr additive="base">
                                        <p:cTn id="130" dur="200" fill="hold"/>
                                        <p:tgtEl>
                                          <p:spTgt spid="30"/>
                                        </p:tgtEl>
                                        <p:attrNameLst>
                                          <p:attrName>ppt_x</p:attrName>
                                        </p:attrNameLst>
                                      </p:cBhvr>
                                      <p:tavLst>
                                        <p:tav tm="0">
                                          <p:val>
                                            <p:strVal val="0-#ppt_w/2"/>
                                          </p:val>
                                        </p:tav>
                                        <p:tav tm="100000">
                                          <p:val>
                                            <p:strVal val="#ppt_x"/>
                                          </p:val>
                                        </p:tav>
                                      </p:tavLst>
                                    </p:anim>
                                    <p:anim calcmode="lin" valueType="num">
                                      <p:cBhvr additive="base">
                                        <p:cTn id="131" dur="200" fill="hold"/>
                                        <p:tgtEl>
                                          <p:spTgt spid="30"/>
                                        </p:tgtEl>
                                        <p:attrNameLst>
                                          <p:attrName>ppt_y</p:attrName>
                                        </p:attrNameLst>
                                      </p:cBhvr>
                                      <p:tavLst>
                                        <p:tav tm="0">
                                          <p:val>
                                            <p:strVal val="#ppt_y"/>
                                          </p:val>
                                        </p:tav>
                                        <p:tav tm="100000">
                                          <p:val>
                                            <p:strVal val="#ppt_y"/>
                                          </p:val>
                                        </p:tav>
                                      </p:tavLst>
                                    </p:anim>
                                  </p:childTnLst>
                                </p:cTn>
                              </p:par>
                              <p:par>
                                <p:cTn id="132" presetID="53" presetClass="entr" presetSubtype="16" fill="hold" grpId="0" nodeType="withEffect">
                                  <p:stCondLst>
                                    <p:cond delay="800"/>
                                  </p:stCondLst>
                                  <p:childTnLst>
                                    <p:set>
                                      <p:cBhvr>
                                        <p:cTn id="133" dur="1" fill="hold">
                                          <p:stCondLst>
                                            <p:cond delay="0"/>
                                          </p:stCondLst>
                                        </p:cTn>
                                        <p:tgtEl>
                                          <p:spTgt spid="31"/>
                                        </p:tgtEl>
                                        <p:attrNameLst>
                                          <p:attrName>style.visibility</p:attrName>
                                        </p:attrNameLst>
                                      </p:cBhvr>
                                      <p:to>
                                        <p:strVal val="visible"/>
                                      </p:to>
                                    </p:set>
                                    <p:anim calcmode="lin" valueType="num">
                                      <p:cBhvr>
                                        <p:cTn id="134" dur="500" fill="hold"/>
                                        <p:tgtEl>
                                          <p:spTgt spid="31"/>
                                        </p:tgtEl>
                                        <p:attrNameLst>
                                          <p:attrName>ppt_w</p:attrName>
                                        </p:attrNameLst>
                                      </p:cBhvr>
                                      <p:tavLst>
                                        <p:tav tm="0">
                                          <p:val>
                                            <p:fltVal val="0"/>
                                          </p:val>
                                        </p:tav>
                                        <p:tav tm="100000">
                                          <p:val>
                                            <p:strVal val="#ppt_w"/>
                                          </p:val>
                                        </p:tav>
                                      </p:tavLst>
                                    </p:anim>
                                    <p:anim calcmode="lin" valueType="num">
                                      <p:cBhvr>
                                        <p:cTn id="135" dur="500" fill="hold"/>
                                        <p:tgtEl>
                                          <p:spTgt spid="31"/>
                                        </p:tgtEl>
                                        <p:attrNameLst>
                                          <p:attrName>ppt_h</p:attrName>
                                        </p:attrNameLst>
                                      </p:cBhvr>
                                      <p:tavLst>
                                        <p:tav tm="0">
                                          <p:val>
                                            <p:fltVal val="0"/>
                                          </p:val>
                                        </p:tav>
                                        <p:tav tm="100000">
                                          <p:val>
                                            <p:strVal val="#ppt_h"/>
                                          </p:val>
                                        </p:tav>
                                      </p:tavLst>
                                    </p:anim>
                                    <p:animEffect transition="in" filter="fade">
                                      <p:cBhvr>
                                        <p:cTn id="136" dur="500"/>
                                        <p:tgtEl>
                                          <p:spTgt spid="31"/>
                                        </p:tgtEl>
                                      </p:cBhvr>
                                    </p:animEffect>
                                  </p:childTnLst>
                                </p:cTn>
                              </p:par>
                              <p:par>
                                <p:cTn id="137" presetID="53" presetClass="entr" presetSubtype="16" fill="hold" grpId="0" nodeType="withEffect">
                                  <p:stCondLst>
                                    <p:cond delay="800"/>
                                  </p:stCondLst>
                                  <p:childTnLst>
                                    <p:set>
                                      <p:cBhvr>
                                        <p:cTn id="138" dur="1" fill="hold">
                                          <p:stCondLst>
                                            <p:cond delay="0"/>
                                          </p:stCondLst>
                                        </p:cTn>
                                        <p:tgtEl>
                                          <p:spTgt spid="32"/>
                                        </p:tgtEl>
                                        <p:attrNameLst>
                                          <p:attrName>style.visibility</p:attrName>
                                        </p:attrNameLst>
                                      </p:cBhvr>
                                      <p:to>
                                        <p:strVal val="visible"/>
                                      </p:to>
                                    </p:set>
                                    <p:anim calcmode="lin" valueType="num">
                                      <p:cBhvr>
                                        <p:cTn id="139" dur="500" fill="hold"/>
                                        <p:tgtEl>
                                          <p:spTgt spid="32"/>
                                        </p:tgtEl>
                                        <p:attrNameLst>
                                          <p:attrName>ppt_w</p:attrName>
                                        </p:attrNameLst>
                                      </p:cBhvr>
                                      <p:tavLst>
                                        <p:tav tm="0">
                                          <p:val>
                                            <p:fltVal val="0"/>
                                          </p:val>
                                        </p:tav>
                                        <p:tav tm="100000">
                                          <p:val>
                                            <p:strVal val="#ppt_w"/>
                                          </p:val>
                                        </p:tav>
                                      </p:tavLst>
                                    </p:anim>
                                    <p:anim calcmode="lin" valueType="num">
                                      <p:cBhvr>
                                        <p:cTn id="140" dur="500" fill="hold"/>
                                        <p:tgtEl>
                                          <p:spTgt spid="32"/>
                                        </p:tgtEl>
                                        <p:attrNameLst>
                                          <p:attrName>ppt_h</p:attrName>
                                        </p:attrNameLst>
                                      </p:cBhvr>
                                      <p:tavLst>
                                        <p:tav tm="0">
                                          <p:val>
                                            <p:fltVal val="0"/>
                                          </p:val>
                                        </p:tav>
                                        <p:tav tm="100000">
                                          <p:val>
                                            <p:strVal val="#ppt_h"/>
                                          </p:val>
                                        </p:tav>
                                      </p:tavLst>
                                    </p:anim>
                                    <p:animEffect transition="in" filter="fade">
                                      <p:cBhvr>
                                        <p:cTn id="141" dur="500"/>
                                        <p:tgtEl>
                                          <p:spTgt spid="32"/>
                                        </p:tgtEl>
                                      </p:cBhvr>
                                    </p:animEffect>
                                  </p:childTnLst>
                                </p:cTn>
                              </p:par>
                              <p:par>
                                <p:cTn id="142" presetID="53" presetClass="entr" presetSubtype="16" fill="hold" grpId="0" nodeType="withEffect">
                                  <p:stCondLst>
                                    <p:cond delay="80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53" presetClass="entr" presetSubtype="16" fill="hold" grpId="0" nodeType="withEffect">
                                  <p:stCondLst>
                                    <p:cond delay="800"/>
                                  </p:stCondLst>
                                  <p:childTnLst>
                                    <p:set>
                                      <p:cBhvr>
                                        <p:cTn id="148" dur="1" fill="hold">
                                          <p:stCondLst>
                                            <p:cond delay="0"/>
                                          </p:stCondLst>
                                        </p:cTn>
                                        <p:tgtEl>
                                          <p:spTgt spid="34"/>
                                        </p:tgtEl>
                                        <p:attrNameLst>
                                          <p:attrName>style.visibility</p:attrName>
                                        </p:attrNameLst>
                                      </p:cBhvr>
                                      <p:to>
                                        <p:strVal val="visible"/>
                                      </p:to>
                                    </p:set>
                                    <p:anim calcmode="lin" valueType="num">
                                      <p:cBhvr>
                                        <p:cTn id="149" dur="500" fill="hold"/>
                                        <p:tgtEl>
                                          <p:spTgt spid="34"/>
                                        </p:tgtEl>
                                        <p:attrNameLst>
                                          <p:attrName>ppt_w</p:attrName>
                                        </p:attrNameLst>
                                      </p:cBhvr>
                                      <p:tavLst>
                                        <p:tav tm="0">
                                          <p:val>
                                            <p:fltVal val="0"/>
                                          </p:val>
                                        </p:tav>
                                        <p:tav tm="100000">
                                          <p:val>
                                            <p:strVal val="#ppt_w"/>
                                          </p:val>
                                        </p:tav>
                                      </p:tavLst>
                                    </p:anim>
                                    <p:anim calcmode="lin" valueType="num">
                                      <p:cBhvr>
                                        <p:cTn id="150" dur="500" fill="hold"/>
                                        <p:tgtEl>
                                          <p:spTgt spid="34"/>
                                        </p:tgtEl>
                                        <p:attrNameLst>
                                          <p:attrName>ppt_h</p:attrName>
                                        </p:attrNameLst>
                                      </p:cBhvr>
                                      <p:tavLst>
                                        <p:tav tm="0">
                                          <p:val>
                                            <p:fltVal val="0"/>
                                          </p:val>
                                        </p:tav>
                                        <p:tav tm="100000">
                                          <p:val>
                                            <p:strVal val="#ppt_h"/>
                                          </p:val>
                                        </p:tav>
                                      </p:tavLst>
                                    </p:anim>
                                    <p:animEffect transition="in" filter="fade">
                                      <p:cBhvr>
                                        <p:cTn id="151" dur="500"/>
                                        <p:tgtEl>
                                          <p:spTgt spid="34"/>
                                        </p:tgtEl>
                                      </p:cBhvr>
                                    </p:animEffect>
                                  </p:childTnLst>
                                </p:cTn>
                              </p:par>
                              <p:par>
                                <p:cTn id="152" presetID="53" presetClass="entr" presetSubtype="16" fill="hold" grpId="0" nodeType="withEffect">
                                  <p:stCondLst>
                                    <p:cond delay="800"/>
                                  </p:stCondLst>
                                  <p:childTnLst>
                                    <p:set>
                                      <p:cBhvr>
                                        <p:cTn id="153" dur="1" fill="hold">
                                          <p:stCondLst>
                                            <p:cond delay="0"/>
                                          </p:stCondLst>
                                        </p:cTn>
                                        <p:tgtEl>
                                          <p:spTgt spid="35"/>
                                        </p:tgtEl>
                                        <p:attrNameLst>
                                          <p:attrName>style.visibility</p:attrName>
                                        </p:attrNameLst>
                                      </p:cBhvr>
                                      <p:to>
                                        <p:strVal val="visible"/>
                                      </p:to>
                                    </p:set>
                                    <p:anim calcmode="lin" valueType="num">
                                      <p:cBhvr>
                                        <p:cTn id="154" dur="500" fill="hold"/>
                                        <p:tgtEl>
                                          <p:spTgt spid="35"/>
                                        </p:tgtEl>
                                        <p:attrNameLst>
                                          <p:attrName>ppt_w</p:attrName>
                                        </p:attrNameLst>
                                      </p:cBhvr>
                                      <p:tavLst>
                                        <p:tav tm="0">
                                          <p:val>
                                            <p:fltVal val="0"/>
                                          </p:val>
                                        </p:tav>
                                        <p:tav tm="100000">
                                          <p:val>
                                            <p:strVal val="#ppt_w"/>
                                          </p:val>
                                        </p:tav>
                                      </p:tavLst>
                                    </p:anim>
                                    <p:anim calcmode="lin" valueType="num">
                                      <p:cBhvr>
                                        <p:cTn id="155" dur="500" fill="hold"/>
                                        <p:tgtEl>
                                          <p:spTgt spid="35"/>
                                        </p:tgtEl>
                                        <p:attrNameLst>
                                          <p:attrName>ppt_h</p:attrName>
                                        </p:attrNameLst>
                                      </p:cBhvr>
                                      <p:tavLst>
                                        <p:tav tm="0">
                                          <p:val>
                                            <p:fltVal val="0"/>
                                          </p:val>
                                        </p:tav>
                                        <p:tav tm="100000">
                                          <p:val>
                                            <p:strVal val="#ppt_h"/>
                                          </p:val>
                                        </p:tav>
                                      </p:tavLst>
                                    </p:anim>
                                    <p:animEffect transition="in" filter="fade">
                                      <p:cBhvr>
                                        <p:cTn id="15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7" grpId="0" animBg="1"/>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44" grpId="0" animBg="1"/>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5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p:tmplLst>
          <p:tmpl lvl="1">
            <p:tnLst>
              <p:par>
                <p:cTn presetID="53" presetClass="entr" presetSubtype="16"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6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80" grpId="0" animBg="1"/>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400"/>
                        <p:tgtEl>
                          <p:spTgt spid="82"/>
                        </p:tgtEl>
                      </p:cBhvr>
                    </p:animEffect>
                    <p:anim calcmode="lin" valueType="num">
                      <p:cBhvr>
                        <p:cTn dur="400" fill="hold"/>
                        <p:tgtEl>
                          <p:spTgt spid="82"/>
                        </p:tgtEl>
                        <p:attrNameLst>
                          <p:attrName>ppt_x</p:attrName>
                        </p:attrNameLst>
                      </p:cBhvr>
                      <p:tavLst>
                        <p:tav tm="0">
                          <p:val>
                            <p:strVal val="#ppt_x"/>
                          </p:val>
                        </p:tav>
                        <p:tav tm="100000">
                          <p:val>
                            <p:strVal val="#ppt_x"/>
                          </p:val>
                        </p:tav>
                      </p:tavLst>
                    </p:anim>
                    <p:anim calcmode="lin" valueType="num">
                      <p:cBhvr>
                        <p:cTn dur="4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8" grpId="0" animBg="1"/>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P spid="90" grpId="0" build="p">
        <p:tmplLst>
          <p:tmpl lvl="1">
            <p:tnLst>
              <p:par>
                <p:cTn presetID="53" presetClass="entr" presetSubtype="16" fill="hold" nodeType="withEffect">
                  <p:stCondLst>
                    <p:cond delay="200"/>
                  </p:stCondLst>
                  <p:childTnLst>
                    <p:set>
                      <p:cBhvr>
                        <p:cTn dur="1" fill="hold">
                          <p:stCondLst>
                            <p:cond delay="0"/>
                          </p:stCondLst>
                        </p:cTn>
                        <p:tgtEl>
                          <p:spTgt spid="90"/>
                        </p:tgtEl>
                        <p:attrNameLst>
                          <p:attrName>style.visibility</p:attrName>
                        </p:attrNameLst>
                      </p:cBhvr>
                      <p:to>
                        <p:strVal val="visible"/>
                      </p:to>
                    </p:set>
                    <p:anim calcmode="lin" valueType="num">
                      <p:cBhvr>
                        <p:cTn dur="500" fill="hold"/>
                        <p:tgtEl>
                          <p:spTgt spid="90"/>
                        </p:tgtEl>
                        <p:attrNameLst>
                          <p:attrName>ppt_w</p:attrName>
                        </p:attrNameLst>
                      </p:cBhvr>
                      <p:tavLst>
                        <p:tav tm="0">
                          <p:val>
                            <p:fltVal val="0"/>
                          </p:val>
                        </p:tav>
                        <p:tav tm="100000">
                          <p:val>
                            <p:strVal val="#ppt_w"/>
                          </p:val>
                        </p:tav>
                      </p:tavLst>
                    </p:anim>
                    <p:anim calcmode="lin" valueType="num">
                      <p:cBhvr>
                        <p:cTn dur="500" fill="hold"/>
                        <p:tgtEl>
                          <p:spTgt spid="90"/>
                        </p:tgtEl>
                        <p:attrNameLst>
                          <p:attrName>ppt_h</p:attrName>
                        </p:attrNameLst>
                      </p:cBhvr>
                      <p:tavLst>
                        <p:tav tm="0">
                          <p:val>
                            <p:fltVal val="0"/>
                          </p:val>
                        </p:tav>
                        <p:tav tm="100000">
                          <p:val>
                            <p:strVal val="#ppt_h"/>
                          </p:val>
                        </p:tav>
                      </p:tavLst>
                    </p:anim>
                    <p:animEffect transition="in" filter="fade">
                      <p:cBhvr>
                        <p:cTn dur="500"/>
                        <p:tgtEl>
                          <p:spTgt spid="90"/>
                        </p:tgtEl>
                      </p:cBhvr>
                    </p:animEffect>
                  </p:childTnLst>
                </p:cTn>
              </p:par>
            </p:tnLst>
          </p:tmpl>
        </p:tmplLst>
      </p:bldP>
      <p:bldP spid="91" grpId="0" build="p">
        <p:tmplLst>
          <p:tmpl lvl="1">
            <p:tnLst>
              <p:par>
                <p:cTn presetID="53" presetClass="entr" presetSubtype="16" fill="hold" nodeType="withEffect">
                  <p:stCondLst>
                    <p:cond delay="20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P spid="94" grpId="0" build="p">
        <p:tmplLst>
          <p:tmpl lvl="1">
            <p:tnLst>
              <p:par>
                <p:cTn presetID="10" presetClass="entr" presetSubtype="0" fill="hold" nodeType="withEffect">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P spid="30" grpId="0" animBg="1"/>
      <p:bldP spid="31" grpId="0" animBg="1"/>
      <p:bldP spid="32" grpId="0" animBg="1"/>
      <p:bldP spid="33" grpId="0" animBg="1"/>
      <p:bldP spid="34" grpId="0" animBg="1"/>
      <p:bldP spid="35"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Arrow</a:t>
            </a:r>
            <a:r>
              <a:rPr lang="es-ES_tradnl" dirty="0"/>
              <a:t> </a:t>
            </a:r>
            <a:r>
              <a:rPr lang="es-ES_tradnl" dirty="0" err="1"/>
              <a:t>Slide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3" name="Group 11118"/>
          <p:cNvGrpSpPr/>
          <p:nvPr/>
        </p:nvGrpSpPr>
        <p:grpSpPr>
          <a:xfrm>
            <a:off x="9529" y="2458863"/>
            <a:ext cx="9382851" cy="3038742"/>
            <a:chOff x="0" y="0"/>
            <a:chExt cx="3567112" cy="1155700"/>
          </a:xfrm>
          <a:solidFill>
            <a:schemeClr val="accent1"/>
          </a:solidFill>
        </p:grpSpPr>
        <p:sp>
          <p:nvSpPr>
            <p:cNvPr id="34" name="Shape 11116"/>
            <p:cNvSpPr/>
            <p:nvPr/>
          </p:nvSpPr>
          <p:spPr>
            <a:xfrm>
              <a:off x="0" y="-1"/>
              <a:ext cx="747714" cy="1079501"/>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5406"/>
                  </a:lnTo>
                  <a:lnTo>
                    <a:pt x="138" y="0"/>
                  </a:lnTo>
                  <a:lnTo>
                    <a:pt x="0" y="12198"/>
                  </a:lnTo>
                  <a:lnTo>
                    <a:pt x="21417" y="21600"/>
                  </a:lnTo>
                  <a:close/>
                </a:path>
              </a:pathLst>
            </a:custGeom>
            <a:solidFill>
              <a:schemeClr val="accent1">
                <a:lumMod val="75000"/>
              </a:schemeClr>
            </a:solidFill>
            <a:ln w="12700" cap="flat">
              <a:noFill/>
              <a:miter lim="400000"/>
            </a:ln>
            <a:effectLst/>
          </p:spPr>
          <p:txBody>
            <a:bodyPr wrap="square" lIns="0" tIns="0" rIns="0" bIns="0" numCol="1" anchor="t">
              <a:noAutofit/>
            </a:bodyPr>
            <a:lstStyle/>
            <a:p>
              <a:pPr lvl="0"/>
              <a:endParaRPr/>
            </a:p>
          </p:txBody>
        </p:sp>
        <p:sp>
          <p:nvSpPr>
            <p:cNvPr id="35" name="Shape 11117"/>
            <p:cNvSpPr/>
            <p:nvPr/>
          </p:nvSpPr>
          <p:spPr>
            <a:xfrm>
              <a:off x="741362" y="701675"/>
              <a:ext cx="2825751"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474"/>
                  </a:moveTo>
                  <a:lnTo>
                    <a:pt x="20022" y="3474"/>
                  </a:lnTo>
                  <a:lnTo>
                    <a:pt x="20022" y="0"/>
                  </a:lnTo>
                  <a:lnTo>
                    <a:pt x="21600" y="10800"/>
                  </a:lnTo>
                  <a:lnTo>
                    <a:pt x="20022" y="21600"/>
                  </a:lnTo>
                  <a:lnTo>
                    <a:pt x="20022" y="17975"/>
                  </a:lnTo>
                  <a:lnTo>
                    <a:pt x="0" y="17975"/>
                  </a:lnTo>
                  <a:lnTo>
                    <a:pt x="0" y="3474"/>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6" name="Group 11121"/>
          <p:cNvGrpSpPr/>
          <p:nvPr/>
        </p:nvGrpSpPr>
        <p:grpSpPr>
          <a:xfrm>
            <a:off x="9529" y="4886070"/>
            <a:ext cx="11374673" cy="2195576"/>
            <a:chOff x="0" y="0"/>
            <a:chExt cx="4324350" cy="835024"/>
          </a:xfrm>
          <a:solidFill>
            <a:schemeClr val="accent2"/>
          </a:solidFill>
        </p:grpSpPr>
        <p:sp>
          <p:nvSpPr>
            <p:cNvPr id="37" name="Shape 11119"/>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38" name="Shape 11120"/>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9" name="Group 11124"/>
          <p:cNvGrpSpPr/>
          <p:nvPr/>
        </p:nvGrpSpPr>
        <p:grpSpPr>
          <a:xfrm>
            <a:off x="9529" y="7172063"/>
            <a:ext cx="12887884" cy="1561114"/>
            <a:chOff x="0" y="0"/>
            <a:chExt cx="5207000" cy="593725"/>
          </a:xfrm>
          <a:solidFill>
            <a:schemeClr val="accent3"/>
          </a:solidFill>
        </p:grpSpPr>
        <p:sp>
          <p:nvSpPr>
            <p:cNvPr id="40" name="Shape 11122"/>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41" name="Shape 11123"/>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2" name="Group 11127"/>
          <p:cNvGrpSpPr/>
          <p:nvPr/>
        </p:nvGrpSpPr>
        <p:grpSpPr>
          <a:xfrm>
            <a:off x="9529" y="10319759"/>
            <a:ext cx="9382851" cy="3013698"/>
            <a:chOff x="0" y="0"/>
            <a:chExt cx="3567112" cy="1146175"/>
          </a:xfrm>
          <a:solidFill>
            <a:schemeClr val="accent5"/>
          </a:solidFill>
        </p:grpSpPr>
        <p:sp>
          <p:nvSpPr>
            <p:cNvPr id="43" name="Shape 11125"/>
            <p:cNvSpPr/>
            <p:nvPr/>
          </p:nvSpPr>
          <p:spPr>
            <a:xfrm>
              <a:off x="0" y="73025"/>
              <a:ext cx="747714" cy="1073150"/>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6135"/>
                  </a:lnTo>
                  <a:lnTo>
                    <a:pt x="138" y="21600"/>
                  </a:lnTo>
                  <a:lnTo>
                    <a:pt x="0" y="9458"/>
                  </a:lnTo>
                  <a:lnTo>
                    <a:pt x="21417" y="0"/>
                  </a:lnTo>
                  <a:close/>
                </a:path>
              </a:pathLst>
            </a:custGeom>
            <a:solidFill>
              <a:schemeClr val="accent5">
                <a:lumMod val="75000"/>
              </a:schemeClr>
            </a:solidFill>
            <a:ln w="12700" cap="flat">
              <a:noFill/>
              <a:miter lim="400000"/>
            </a:ln>
            <a:effectLst/>
          </p:spPr>
          <p:txBody>
            <a:bodyPr wrap="square" lIns="0" tIns="0" rIns="0" bIns="0" numCol="1" anchor="t">
              <a:noAutofit/>
            </a:bodyPr>
            <a:lstStyle/>
            <a:p>
              <a:pPr lvl="0"/>
              <a:endParaRPr/>
            </a:p>
          </p:txBody>
        </p:sp>
        <p:sp>
          <p:nvSpPr>
            <p:cNvPr id="45" name="Shape 11126"/>
            <p:cNvSpPr/>
            <p:nvPr/>
          </p:nvSpPr>
          <p:spPr>
            <a:xfrm>
              <a:off x="741362" y="-1"/>
              <a:ext cx="2825751" cy="460376"/>
            </a:xfrm>
            <a:custGeom>
              <a:avLst/>
              <a:gdLst/>
              <a:ahLst/>
              <a:cxnLst>
                <a:cxn ang="0">
                  <a:pos x="wd2" y="hd2"/>
                </a:cxn>
                <a:cxn ang="5400000">
                  <a:pos x="wd2" y="hd2"/>
                </a:cxn>
                <a:cxn ang="10800000">
                  <a:pos x="wd2" y="hd2"/>
                </a:cxn>
                <a:cxn ang="16200000">
                  <a:pos x="wd2" y="hd2"/>
                </a:cxn>
              </a:cxnLst>
              <a:rect l="0" t="0" r="r" b="b"/>
              <a:pathLst>
                <a:path w="21600" h="21600" extrusionOk="0">
                  <a:moveTo>
                    <a:pt x="0" y="3650"/>
                  </a:moveTo>
                  <a:lnTo>
                    <a:pt x="20022" y="3650"/>
                  </a:lnTo>
                  <a:lnTo>
                    <a:pt x="20022" y="0"/>
                  </a:lnTo>
                  <a:lnTo>
                    <a:pt x="21600" y="10949"/>
                  </a:lnTo>
                  <a:lnTo>
                    <a:pt x="20022" y="21600"/>
                  </a:lnTo>
                  <a:lnTo>
                    <a:pt x="20022" y="17727"/>
                  </a:lnTo>
                  <a:lnTo>
                    <a:pt x="0" y="17727"/>
                  </a:lnTo>
                  <a:lnTo>
                    <a:pt x="0" y="3650"/>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6" name="Group 11130"/>
          <p:cNvGrpSpPr/>
          <p:nvPr/>
        </p:nvGrpSpPr>
        <p:grpSpPr>
          <a:xfrm>
            <a:off x="9529" y="8887126"/>
            <a:ext cx="11374673" cy="2195576"/>
            <a:chOff x="0" y="0"/>
            <a:chExt cx="4324350" cy="835024"/>
          </a:xfrm>
          <a:solidFill>
            <a:schemeClr val="accent4"/>
          </a:solidFill>
        </p:grpSpPr>
        <p:sp>
          <p:nvSpPr>
            <p:cNvPr id="47" name="Shape 11128"/>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51" name="Shape 11129"/>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
        <p:nvSpPr>
          <p:cNvPr id="52" name="Text Placeholder 7"/>
          <p:cNvSpPr>
            <a:spLocks noGrp="1"/>
          </p:cNvSpPr>
          <p:nvPr>
            <p:ph type="body" sz="quarter" idx="20" hasCustomPrompt="1"/>
          </p:nvPr>
        </p:nvSpPr>
        <p:spPr>
          <a:xfrm>
            <a:off x="9546106" y="4233771"/>
            <a:ext cx="1342273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16" hasCustomPrompt="1"/>
          </p:nvPr>
        </p:nvSpPr>
        <p:spPr>
          <a:xfrm>
            <a:off x="9546106" y="4963591"/>
            <a:ext cx="13422731"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4" name="Text Placeholder 7"/>
          <p:cNvSpPr>
            <a:spLocks noGrp="1"/>
          </p:cNvSpPr>
          <p:nvPr>
            <p:ph type="body" sz="quarter" idx="21" hasCustomPrompt="1"/>
          </p:nvPr>
        </p:nvSpPr>
        <p:spPr>
          <a:xfrm>
            <a:off x="11634448" y="5800823"/>
            <a:ext cx="1133439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2"/>
                </a:solidFill>
                <a:latin typeface="Lato Regular"/>
                <a:cs typeface="Lato Regular"/>
              </a:defRPr>
            </a:lvl1pPr>
          </a:lstStyle>
          <a:p>
            <a:pPr lvl="0"/>
            <a:r>
              <a:rPr lang="es-ES_tradnl" dirty="0" err="1"/>
              <a:t>SubtitleExample</a:t>
            </a:r>
            <a:endParaRPr lang="es-ES_tradnl" dirty="0"/>
          </a:p>
        </p:txBody>
      </p:sp>
      <p:sp>
        <p:nvSpPr>
          <p:cNvPr id="55" name="Text Placeholder 2"/>
          <p:cNvSpPr>
            <a:spLocks noGrp="1"/>
          </p:cNvSpPr>
          <p:nvPr>
            <p:ph type="body" sz="quarter" idx="22" hasCustomPrompt="1"/>
          </p:nvPr>
        </p:nvSpPr>
        <p:spPr>
          <a:xfrm>
            <a:off x="11634448" y="6530643"/>
            <a:ext cx="11334391"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6" name="Text Placeholder 7"/>
          <p:cNvSpPr>
            <a:spLocks noGrp="1"/>
          </p:cNvSpPr>
          <p:nvPr>
            <p:ph type="body" sz="quarter" idx="23" hasCustomPrompt="1"/>
          </p:nvPr>
        </p:nvSpPr>
        <p:spPr>
          <a:xfrm>
            <a:off x="13052786" y="7344123"/>
            <a:ext cx="9916053"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3"/>
                </a:solidFill>
                <a:latin typeface="Lato Regular"/>
                <a:cs typeface="Lato Regular"/>
              </a:defRPr>
            </a:lvl1pPr>
          </a:lstStyle>
          <a:p>
            <a:pPr lvl="0"/>
            <a:r>
              <a:rPr lang="es-ES_tradnl" dirty="0" err="1"/>
              <a:t>SubtitleExample</a:t>
            </a:r>
            <a:endParaRPr lang="es-ES_tradnl" dirty="0"/>
          </a:p>
        </p:txBody>
      </p:sp>
      <p:sp>
        <p:nvSpPr>
          <p:cNvPr id="57" name="Text Placeholder 2"/>
          <p:cNvSpPr>
            <a:spLocks noGrp="1"/>
          </p:cNvSpPr>
          <p:nvPr>
            <p:ph type="body" sz="quarter" idx="24" hasCustomPrompt="1"/>
          </p:nvPr>
        </p:nvSpPr>
        <p:spPr>
          <a:xfrm>
            <a:off x="13052786" y="8073943"/>
            <a:ext cx="9916053"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a:t>
            </a:r>
            <a:r>
              <a:rPr lang="en-US" dirty="0" err="1"/>
              <a:t>nec</a:t>
            </a:r>
            <a:r>
              <a:rPr lang="en-US" dirty="0"/>
              <a:t>.</a:t>
            </a:r>
          </a:p>
        </p:txBody>
      </p:sp>
      <p:sp>
        <p:nvSpPr>
          <p:cNvPr id="61" name="Text Placeholder 7"/>
          <p:cNvSpPr>
            <a:spLocks noGrp="1"/>
          </p:cNvSpPr>
          <p:nvPr>
            <p:ph type="body" sz="quarter" idx="25" hasCustomPrompt="1"/>
          </p:nvPr>
        </p:nvSpPr>
        <p:spPr>
          <a:xfrm>
            <a:off x="11634449" y="8845345"/>
            <a:ext cx="11334389"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4"/>
                </a:solidFill>
                <a:latin typeface="Lato Regular"/>
                <a:cs typeface="Lato Regular"/>
              </a:defRPr>
            </a:lvl1pPr>
          </a:lstStyle>
          <a:p>
            <a:pPr lvl="0"/>
            <a:r>
              <a:rPr lang="es-ES_tradnl" dirty="0" err="1"/>
              <a:t>SubtitleExample</a:t>
            </a:r>
            <a:endParaRPr lang="es-ES_tradnl" dirty="0"/>
          </a:p>
        </p:txBody>
      </p:sp>
      <p:sp>
        <p:nvSpPr>
          <p:cNvPr id="62" name="Text Placeholder 2"/>
          <p:cNvSpPr>
            <a:spLocks noGrp="1"/>
          </p:cNvSpPr>
          <p:nvPr>
            <p:ph type="body" sz="quarter" idx="26" hasCustomPrompt="1"/>
          </p:nvPr>
        </p:nvSpPr>
        <p:spPr>
          <a:xfrm>
            <a:off x="11634449" y="9575165"/>
            <a:ext cx="11334389"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63" name="Text Placeholder 7"/>
          <p:cNvSpPr>
            <a:spLocks noGrp="1"/>
          </p:cNvSpPr>
          <p:nvPr>
            <p:ph type="body" sz="quarter" idx="27" hasCustomPrompt="1"/>
          </p:nvPr>
        </p:nvSpPr>
        <p:spPr>
          <a:xfrm>
            <a:off x="9546113" y="10386293"/>
            <a:ext cx="1342272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64" name="Text Placeholder 2"/>
          <p:cNvSpPr>
            <a:spLocks noGrp="1"/>
          </p:cNvSpPr>
          <p:nvPr>
            <p:ph type="body" sz="quarter" idx="28" hasCustomPrompt="1"/>
          </p:nvPr>
        </p:nvSpPr>
        <p:spPr>
          <a:xfrm>
            <a:off x="9546113" y="11116113"/>
            <a:ext cx="13422725"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30" name="Rounded Rectangle 29">
            <a:extLst>
              <a:ext uri="{FF2B5EF4-FFF2-40B4-BE49-F238E27FC236}">
                <a16:creationId xmlns:a16="http://schemas.microsoft.com/office/drawing/2014/main" id="{6F060D40-3D53-A243-AF8C-D4726BD41A94}"/>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1" name="Group 11118">
            <a:extLst>
              <a:ext uri="{FF2B5EF4-FFF2-40B4-BE49-F238E27FC236}">
                <a16:creationId xmlns:a16="http://schemas.microsoft.com/office/drawing/2014/main" id="{F1D728F1-C9B8-A841-ADD0-862533690C4C}"/>
              </a:ext>
            </a:extLst>
          </p:cNvPr>
          <p:cNvGrpSpPr/>
          <p:nvPr userDrawn="1"/>
        </p:nvGrpSpPr>
        <p:grpSpPr>
          <a:xfrm>
            <a:off x="9529" y="2458863"/>
            <a:ext cx="9382851" cy="3038742"/>
            <a:chOff x="0" y="0"/>
            <a:chExt cx="3567112" cy="1155700"/>
          </a:xfrm>
          <a:solidFill>
            <a:schemeClr val="accent1">
              <a:lumMod val="60000"/>
              <a:lumOff val="40000"/>
            </a:schemeClr>
          </a:solidFill>
        </p:grpSpPr>
        <p:sp>
          <p:nvSpPr>
            <p:cNvPr id="32" name="Shape 11116">
              <a:extLst>
                <a:ext uri="{FF2B5EF4-FFF2-40B4-BE49-F238E27FC236}">
                  <a16:creationId xmlns:a16="http://schemas.microsoft.com/office/drawing/2014/main" id="{C35863A0-F7BB-E847-A799-7D4DB6EF3FF3}"/>
                </a:ext>
              </a:extLst>
            </p:cNvPr>
            <p:cNvSpPr/>
            <p:nvPr/>
          </p:nvSpPr>
          <p:spPr>
            <a:xfrm>
              <a:off x="0" y="-1"/>
              <a:ext cx="747714" cy="1079501"/>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5406"/>
                  </a:lnTo>
                  <a:lnTo>
                    <a:pt x="138" y="0"/>
                  </a:lnTo>
                  <a:lnTo>
                    <a:pt x="0" y="12198"/>
                  </a:lnTo>
                  <a:lnTo>
                    <a:pt x="21417" y="21600"/>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sp>
          <p:nvSpPr>
            <p:cNvPr id="44" name="Shape 11117">
              <a:extLst>
                <a:ext uri="{FF2B5EF4-FFF2-40B4-BE49-F238E27FC236}">
                  <a16:creationId xmlns:a16="http://schemas.microsoft.com/office/drawing/2014/main" id="{1E025329-2FBF-3E41-8B8E-ABE12EDCD663}"/>
                </a:ext>
              </a:extLst>
            </p:cNvPr>
            <p:cNvSpPr/>
            <p:nvPr/>
          </p:nvSpPr>
          <p:spPr>
            <a:xfrm>
              <a:off x="741362" y="701675"/>
              <a:ext cx="2825751"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474"/>
                  </a:moveTo>
                  <a:lnTo>
                    <a:pt x="20022" y="3474"/>
                  </a:lnTo>
                  <a:lnTo>
                    <a:pt x="20022" y="0"/>
                  </a:lnTo>
                  <a:lnTo>
                    <a:pt x="21600" y="10800"/>
                  </a:lnTo>
                  <a:lnTo>
                    <a:pt x="20022" y="21600"/>
                  </a:lnTo>
                  <a:lnTo>
                    <a:pt x="20022" y="17975"/>
                  </a:lnTo>
                  <a:lnTo>
                    <a:pt x="0" y="17975"/>
                  </a:lnTo>
                  <a:lnTo>
                    <a:pt x="0" y="3474"/>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grpSp>
      <p:grpSp>
        <p:nvGrpSpPr>
          <p:cNvPr id="48" name="Group 11121">
            <a:extLst>
              <a:ext uri="{FF2B5EF4-FFF2-40B4-BE49-F238E27FC236}">
                <a16:creationId xmlns:a16="http://schemas.microsoft.com/office/drawing/2014/main" id="{0850F409-88C9-084B-8DF5-FCDE927BC0C9}"/>
              </a:ext>
            </a:extLst>
          </p:cNvPr>
          <p:cNvGrpSpPr/>
          <p:nvPr userDrawn="1"/>
        </p:nvGrpSpPr>
        <p:grpSpPr>
          <a:xfrm>
            <a:off x="9529" y="4886070"/>
            <a:ext cx="11374673" cy="2195576"/>
            <a:chOff x="0" y="0"/>
            <a:chExt cx="4324350" cy="835024"/>
          </a:xfrm>
          <a:solidFill>
            <a:schemeClr val="accent2"/>
          </a:solidFill>
        </p:grpSpPr>
        <p:sp>
          <p:nvSpPr>
            <p:cNvPr id="49" name="Shape 11119">
              <a:extLst>
                <a:ext uri="{FF2B5EF4-FFF2-40B4-BE49-F238E27FC236}">
                  <a16:creationId xmlns:a16="http://schemas.microsoft.com/office/drawing/2014/main" id="{5A334D91-FAE8-A545-9A80-F5223DE6CFE6}"/>
                </a:ext>
              </a:extLst>
            </p:cNvPr>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50" name="Shape 11120">
              <a:extLst>
                <a:ext uri="{FF2B5EF4-FFF2-40B4-BE49-F238E27FC236}">
                  <a16:creationId xmlns:a16="http://schemas.microsoft.com/office/drawing/2014/main" id="{E62A28D6-EA95-C544-A5ED-ED282736AF01}"/>
                </a:ext>
              </a:extLst>
            </p:cNvPr>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58" name="Group 11124">
            <a:extLst>
              <a:ext uri="{FF2B5EF4-FFF2-40B4-BE49-F238E27FC236}">
                <a16:creationId xmlns:a16="http://schemas.microsoft.com/office/drawing/2014/main" id="{0A9E0182-B4B5-9F4A-8C86-62B18FBF51A3}"/>
              </a:ext>
            </a:extLst>
          </p:cNvPr>
          <p:cNvGrpSpPr/>
          <p:nvPr userDrawn="1"/>
        </p:nvGrpSpPr>
        <p:grpSpPr>
          <a:xfrm>
            <a:off x="9529" y="7172063"/>
            <a:ext cx="12887884" cy="1561114"/>
            <a:chOff x="0" y="0"/>
            <a:chExt cx="5207000" cy="593725"/>
          </a:xfrm>
          <a:solidFill>
            <a:schemeClr val="accent3"/>
          </a:solidFill>
        </p:grpSpPr>
        <p:sp>
          <p:nvSpPr>
            <p:cNvPr id="59" name="Shape 11122">
              <a:extLst>
                <a:ext uri="{FF2B5EF4-FFF2-40B4-BE49-F238E27FC236}">
                  <a16:creationId xmlns:a16="http://schemas.microsoft.com/office/drawing/2014/main" id="{ABD82115-8864-934C-B49E-C098010C141C}"/>
                </a:ext>
              </a:extLst>
            </p:cNvPr>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60" name="Shape 11123">
              <a:extLst>
                <a:ext uri="{FF2B5EF4-FFF2-40B4-BE49-F238E27FC236}">
                  <a16:creationId xmlns:a16="http://schemas.microsoft.com/office/drawing/2014/main" id="{3FE32F42-16F7-5D4E-B95C-8572DF537E9C}"/>
                </a:ext>
              </a:extLst>
            </p:cNvPr>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65" name="Group 11127">
            <a:extLst>
              <a:ext uri="{FF2B5EF4-FFF2-40B4-BE49-F238E27FC236}">
                <a16:creationId xmlns:a16="http://schemas.microsoft.com/office/drawing/2014/main" id="{F98740E7-5858-D643-823B-78A16F173289}"/>
              </a:ext>
            </a:extLst>
          </p:cNvPr>
          <p:cNvGrpSpPr/>
          <p:nvPr userDrawn="1"/>
        </p:nvGrpSpPr>
        <p:grpSpPr>
          <a:xfrm>
            <a:off x="9529" y="10319759"/>
            <a:ext cx="9382851" cy="3013698"/>
            <a:chOff x="0" y="0"/>
            <a:chExt cx="3567112" cy="1146175"/>
          </a:xfrm>
          <a:solidFill>
            <a:schemeClr val="accent5"/>
          </a:solidFill>
        </p:grpSpPr>
        <p:sp>
          <p:nvSpPr>
            <p:cNvPr id="66" name="Shape 11125">
              <a:extLst>
                <a:ext uri="{FF2B5EF4-FFF2-40B4-BE49-F238E27FC236}">
                  <a16:creationId xmlns:a16="http://schemas.microsoft.com/office/drawing/2014/main" id="{3C7DC6C9-B519-9B4B-BC02-C1B8AA291806}"/>
                </a:ext>
              </a:extLst>
            </p:cNvPr>
            <p:cNvSpPr/>
            <p:nvPr/>
          </p:nvSpPr>
          <p:spPr>
            <a:xfrm>
              <a:off x="0" y="73025"/>
              <a:ext cx="747714" cy="1073150"/>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6135"/>
                  </a:lnTo>
                  <a:lnTo>
                    <a:pt x="138" y="21600"/>
                  </a:lnTo>
                  <a:lnTo>
                    <a:pt x="0" y="9458"/>
                  </a:lnTo>
                  <a:lnTo>
                    <a:pt x="21417" y="0"/>
                  </a:lnTo>
                  <a:close/>
                </a:path>
              </a:pathLst>
            </a:custGeom>
            <a:solidFill>
              <a:schemeClr val="accent5">
                <a:lumMod val="75000"/>
              </a:schemeClr>
            </a:solidFill>
            <a:ln w="12700" cap="flat">
              <a:noFill/>
              <a:miter lim="400000"/>
            </a:ln>
            <a:effectLst/>
          </p:spPr>
          <p:txBody>
            <a:bodyPr wrap="square" lIns="0" tIns="0" rIns="0" bIns="0" numCol="1" anchor="t">
              <a:noAutofit/>
            </a:bodyPr>
            <a:lstStyle/>
            <a:p>
              <a:pPr lvl="0"/>
              <a:endParaRPr/>
            </a:p>
          </p:txBody>
        </p:sp>
        <p:sp>
          <p:nvSpPr>
            <p:cNvPr id="67" name="Shape 11126">
              <a:extLst>
                <a:ext uri="{FF2B5EF4-FFF2-40B4-BE49-F238E27FC236}">
                  <a16:creationId xmlns:a16="http://schemas.microsoft.com/office/drawing/2014/main" id="{06D2EB67-784E-F64F-BF97-80C67C2ACC4A}"/>
                </a:ext>
              </a:extLst>
            </p:cNvPr>
            <p:cNvSpPr/>
            <p:nvPr/>
          </p:nvSpPr>
          <p:spPr>
            <a:xfrm>
              <a:off x="741362" y="-1"/>
              <a:ext cx="2825751" cy="460376"/>
            </a:xfrm>
            <a:custGeom>
              <a:avLst/>
              <a:gdLst/>
              <a:ahLst/>
              <a:cxnLst>
                <a:cxn ang="0">
                  <a:pos x="wd2" y="hd2"/>
                </a:cxn>
                <a:cxn ang="5400000">
                  <a:pos x="wd2" y="hd2"/>
                </a:cxn>
                <a:cxn ang="10800000">
                  <a:pos x="wd2" y="hd2"/>
                </a:cxn>
                <a:cxn ang="16200000">
                  <a:pos x="wd2" y="hd2"/>
                </a:cxn>
              </a:cxnLst>
              <a:rect l="0" t="0" r="r" b="b"/>
              <a:pathLst>
                <a:path w="21600" h="21600" extrusionOk="0">
                  <a:moveTo>
                    <a:pt x="0" y="3650"/>
                  </a:moveTo>
                  <a:lnTo>
                    <a:pt x="20022" y="3650"/>
                  </a:lnTo>
                  <a:lnTo>
                    <a:pt x="20022" y="0"/>
                  </a:lnTo>
                  <a:lnTo>
                    <a:pt x="21600" y="10949"/>
                  </a:lnTo>
                  <a:lnTo>
                    <a:pt x="20022" y="21600"/>
                  </a:lnTo>
                  <a:lnTo>
                    <a:pt x="20022" y="17727"/>
                  </a:lnTo>
                  <a:lnTo>
                    <a:pt x="0" y="17727"/>
                  </a:lnTo>
                  <a:lnTo>
                    <a:pt x="0" y="3650"/>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68" name="Group 11130">
            <a:extLst>
              <a:ext uri="{FF2B5EF4-FFF2-40B4-BE49-F238E27FC236}">
                <a16:creationId xmlns:a16="http://schemas.microsoft.com/office/drawing/2014/main" id="{051826AF-2D03-674D-B475-42E3784B4068}"/>
              </a:ext>
            </a:extLst>
          </p:cNvPr>
          <p:cNvGrpSpPr/>
          <p:nvPr userDrawn="1"/>
        </p:nvGrpSpPr>
        <p:grpSpPr>
          <a:xfrm>
            <a:off x="9529" y="8887126"/>
            <a:ext cx="11374673" cy="2195576"/>
            <a:chOff x="0" y="0"/>
            <a:chExt cx="4324350" cy="835024"/>
          </a:xfrm>
          <a:solidFill>
            <a:schemeClr val="accent4"/>
          </a:solidFill>
        </p:grpSpPr>
        <p:sp>
          <p:nvSpPr>
            <p:cNvPr id="69" name="Shape 11128">
              <a:extLst>
                <a:ext uri="{FF2B5EF4-FFF2-40B4-BE49-F238E27FC236}">
                  <a16:creationId xmlns:a16="http://schemas.microsoft.com/office/drawing/2014/main" id="{D97A5C11-D76D-6E43-B31C-866D7F93A97C}"/>
                </a:ext>
              </a:extLst>
            </p:cNvPr>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70" name="Shape 11129">
              <a:extLst>
                <a:ext uri="{FF2B5EF4-FFF2-40B4-BE49-F238E27FC236}">
                  <a16:creationId xmlns:a16="http://schemas.microsoft.com/office/drawing/2014/main" id="{8AACAF7A-64A5-B541-BEDA-FB67FA7087EE}"/>
                </a:ext>
              </a:extLst>
            </p:cNvPr>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Tree>
    <p:extLst>
      <p:ext uri="{BB962C8B-B14F-4D97-AF65-F5344CB8AC3E}">
        <p14:creationId xmlns:p14="http://schemas.microsoft.com/office/powerpoint/2010/main" val="13026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52">
                                            <p:txEl>
                                              <p:pRg st="0" end="0"/>
                                            </p:txEl>
                                          </p:spTgt>
                                        </p:tgtEl>
                                        <p:attrNameLst>
                                          <p:attrName>style.visibility</p:attrName>
                                        </p:attrNameLst>
                                      </p:cBhvr>
                                      <p:to>
                                        <p:strVal val="visible"/>
                                      </p:to>
                                    </p:set>
                                    <p:anim calcmode="lin" valueType="num">
                                      <p:cBhvr>
                                        <p:cTn id="21"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52">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53">
                                            <p:txEl>
                                              <p:pRg st="0" end="0"/>
                                            </p:txEl>
                                          </p:spTgt>
                                        </p:tgtEl>
                                        <p:attrNameLst>
                                          <p:attrName>style.visibility</p:attrName>
                                        </p:attrNameLst>
                                      </p:cBhvr>
                                      <p:to>
                                        <p:strVal val="visible"/>
                                      </p:to>
                                    </p:set>
                                    <p:anim calcmode="lin" valueType="num">
                                      <p:cBhvr>
                                        <p:cTn id="26"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53">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54">
                                            <p:txEl>
                                              <p:pRg st="0" end="0"/>
                                            </p:txEl>
                                          </p:spTgt>
                                        </p:tgtEl>
                                        <p:attrNameLst>
                                          <p:attrName>style.visibility</p:attrName>
                                        </p:attrNameLst>
                                      </p:cBhvr>
                                      <p:to>
                                        <p:strVal val="visible"/>
                                      </p:to>
                                    </p:set>
                                    <p:anim calcmode="lin" valueType="num">
                                      <p:cBhvr>
                                        <p:cTn id="31"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5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55">
                                            <p:txEl>
                                              <p:pRg st="0" end="0"/>
                                            </p:txEl>
                                          </p:spTgt>
                                        </p:tgtEl>
                                        <p:attrNameLst>
                                          <p:attrName>style.visibility</p:attrName>
                                        </p:attrNameLst>
                                      </p:cBhvr>
                                      <p:to>
                                        <p:strVal val="visible"/>
                                      </p:to>
                                    </p:set>
                                    <p:anim calcmode="lin" valueType="num">
                                      <p:cBhvr>
                                        <p:cTn id="3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55">
                                            <p:txEl>
                                              <p:pRg st="0" end="0"/>
                                            </p:txEl>
                                          </p:spTgt>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56">
                                            <p:txEl>
                                              <p:pRg st="0" end="0"/>
                                            </p:txEl>
                                          </p:spTgt>
                                        </p:tgtEl>
                                        <p:attrNameLst>
                                          <p:attrName>style.visibility</p:attrName>
                                        </p:attrNameLst>
                                      </p:cBhvr>
                                      <p:to>
                                        <p:strVal val="visible"/>
                                      </p:to>
                                    </p:set>
                                    <p:anim calcmode="lin" valueType="num">
                                      <p:cBhvr>
                                        <p:cTn id="41"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5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57">
                                            <p:txEl>
                                              <p:pRg st="0" end="0"/>
                                            </p:txEl>
                                          </p:spTgt>
                                        </p:tgtEl>
                                        <p:attrNameLst>
                                          <p:attrName>style.visibility</p:attrName>
                                        </p:attrNameLst>
                                      </p:cBhvr>
                                      <p:to>
                                        <p:strVal val="visible"/>
                                      </p:to>
                                    </p:set>
                                    <p:anim calcmode="lin" valueType="num">
                                      <p:cBhvr>
                                        <p:cTn id="46"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57">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61">
                                            <p:txEl>
                                              <p:pRg st="0" end="0"/>
                                            </p:txEl>
                                          </p:spTgt>
                                        </p:tgtEl>
                                        <p:attrNameLst>
                                          <p:attrName>style.visibility</p:attrName>
                                        </p:attrNameLst>
                                      </p:cBhvr>
                                      <p:to>
                                        <p:strVal val="visible"/>
                                      </p:to>
                                    </p:set>
                                    <p:anim calcmode="lin" valueType="num">
                                      <p:cBhvr>
                                        <p:cTn id="51"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61">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62">
                                            <p:txEl>
                                              <p:pRg st="0" end="0"/>
                                            </p:txEl>
                                          </p:spTgt>
                                        </p:tgtEl>
                                        <p:attrNameLst>
                                          <p:attrName>style.visibility</p:attrName>
                                        </p:attrNameLst>
                                      </p:cBhvr>
                                      <p:to>
                                        <p:strVal val="visible"/>
                                      </p:to>
                                    </p:set>
                                    <p:anim calcmode="lin" valueType="num">
                                      <p:cBhvr>
                                        <p:cTn id="56"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62">
                                            <p:txEl>
                                              <p:pRg st="0" end="0"/>
                                            </p:txEl>
                                          </p:spTgt>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63">
                                            <p:txEl>
                                              <p:pRg st="0" end="0"/>
                                            </p:txEl>
                                          </p:spTgt>
                                        </p:tgtEl>
                                        <p:attrNameLst>
                                          <p:attrName>style.visibility</p:attrName>
                                        </p:attrNameLst>
                                      </p:cBhvr>
                                      <p:to>
                                        <p:strVal val="visible"/>
                                      </p:to>
                                    </p:set>
                                    <p:anim calcmode="lin" valueType="num">
                                      <p:cBhvr>
                                        <p:cTn id="61"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63">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64">
                                            <p:txEl>
                                              <p:pRg st="0" end="0"/>
                                            </p:txEl>
                                          </p:spTgt>
                                        </p:tgtEl>
                                        <p:attrNameLst>
                                          <p:attrName>style.visibility</p:attrName>
                                        </p:attrNameLst>
                                      </p:cBhvr>
                                      <p:to>
                                        <p:strVal val="visible"/>
                                      </p:to>
                                    </p:set>
                                    <p:anim calcmode="lin" valueType="num">
                                      <p:cBhvr>
                                        <p:cTn id="66"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64">
                                            <p:txEl>
                                              <p:pRg st="0" end="0"/>
                                            </p:txEl>
                                          </p:spTgt>
                                        </p:tgtEl>
                                      </p:cBhvr>
                                    </p:animEffect>
                                  </p:childTnLst>
                                </p:cTn>
                              </p:par>
                            </p:childTnLst>
                          </p:cTn>
                        </p:par>
                        <p:par>
                          <p:cTn id="69" fill="hold">
                            <p:stCondLst>
                              <p:cond delay="700"/>
                            </p:stCondLst>
                            <p:childTnLst>
                              <p:par>
                                <p:cTn id="70" presetID="2" presetClass="entr" presetSubtype="8"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200" fill="hold"/>
                                        <p:tgtEl>
                                          <p:spTgt spid="30"/>
                                        </p:tgtEl>
                                        <p:attrNameLst>
                                          <p:attrName>ppt_x</p:attrName>
                                        </p:attrNameLst>
                                      </p:cBhvr>
                                      <p:tavLst>
                                        <p:tav tm="0">
                                          <p:val>
                                            <p:strVal val="0-#ppt_w/2"/>
                                          </p:val>
                                        </p:tav>
                                        <p:tav tm="100000">
                                          <p:val>
                                            <p:strVal val="#ppt_x"/>
                                          </p:val>
                                        </p:tav>
                                      </p:tavLst>
                                    </p:anim>
                                    <p:anim calcmode="lin" valueType="num">
                                      <p:cBhvr additive="base">
                                        <p:cTn id="73" dur="2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52" grpId="0" build="p">
        <p:tmplLst>
          <p:tmpl lvl="1">
            <p:tnLst>
              <p:par>
                <p:cTn presetID="5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build="p">
        <p:tmplLst>
          <p:tmpl lvl="1">
            <p:tnLst>
              <p:par>
                <p:cTn presetID="53" presetClass="entr" presetSubtype="16"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61" grpId="0" build="p">
        <p:tmplLst>
          <p:tmpl lvl="1">
            <p:tnLst>
              <p:par>
                <p:cTn presetID="53" presetClass="entr" presetSubtype="16"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30"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ive circles diagram">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Cycle</a:t>
            </a:r>
            <a:r>
              <a:rPr lang="es-ES_tradnl" dirty="0"/>
              <a:t>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2" name="Diagram 1"/>
          <p:cNvGraphicFramePr/>
          <p:nvPr>
            <p:extLst>
              <p:ext uri="{D42A27DB-BD31-4B8C-83A1-F6EECF244321}">
                <p14:modId xmlns:p14="http://schemas.microsoft.com/office/powerpoint/2010/main" val="1852727339"/>
              </p:ext>
            </p:extLst>
          </p:nvPr>
        </p:nvGraphicFramePr>
        <p:xfrm>
          <a:off x="6378413" y="2713373"/>
          <a:ext cx="11630351" cy="7750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2" name="Text Placeholder 2"/>
          <p:cNvSpPr>
            <a:spLocks noGrp="1"/>
          </p:cNvSpPr>
          <p:nvPr>
            <p:ph type="body" sz="quarter" idx="17" hasCustomPrompt="1"/>
          </p:nvPr>
        </p:nvSpPr>
        <p:spPr>
          <a:xfrm>
            <a:off x="11286051" y="331128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3" name="Text Placeholder 2"/>
          <p:cNvSpPr>
            <a:spLocks noGrp="1"/>
          </p:cNvSpPr>
          <p:nvPr>
            <p:ph type="body" sz="quarter" idx="18" hasCustomPrompt="1"/>
          </p:nvPr>
        </p:nvSpPr>
        <p:spPr>
          <a:xfrm>
            <a:off x="14135030"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4" name="Text Placeholder 2"/>
          <p:cNvSpPr>
            <a:spLocks noGrp="1"/>
          </p:cNvSpPr>
          <p:nvPr>
            <p:ph type="body" sz="quarter" idx="19" hasCustomPrompt="1"/>
          </p:nvPr>
        </p:nvSpPr>
        <p:spPr>
          <a:xfrm>
            <a:off x="13018540" y="8757269"/>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5" name="Text Placeholder 2"/>
          <p:cNvSpPr>
            <a:spLocks noGrp="1"/>
          </p:cNvSpPr>
          <p:nvPr>
            <p:ph type="body" sz="quarter" idx="20" hasCustomPrompt="1"/>
          </p:nvPr>
        </p:nvSpPr>
        <p:spPr>
          <a:xfrm>
            <a:off x="9501442" y="8776513"/>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6" name="Text Placeholder 2"/>
          <p:cNvSpPr>
            <a:spLocks noGrp="1"/>
          </p:cNvSpPr>
          <p:nvPr>
            <p:ph type="body" sz="quarter" idx="21" hasCustomPrompt="1"/>
          </p:nvPr>
        </p:nvSpPr>
        <p:spPr>
          <a:xfrm>
            <a:off x="8423447"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9" name="Text Placeholder 7"/>
          <p:cNvSpPr>
            <a:spLocks noGrp="1"/>
          </p:cNvSpPr>
          <p:nvPr>
            <p:ph type="body" sz="quarter" idx="13" hasCustomPrompt="1"/>
          </p:nvPr>
        </p:nvSpPr>
        <p:spPr>
          <a:xfrm>
            <a:off x="208365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3" name="Text Placeholder 2"/>
          <p:cNvSpPr>
            <a:spLocks noGrp="1"/>
          </p:cNvSpPr>
          <p:nvPr>
            <p:ph type="body" sz="quarter" idx="22" hasCustomPrompt="1"/>
          </p:nvPr>
        </p:nvSpPr>
        <p:spPr>
          <a:xfrm>
            <a:off x="2083654"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4" name="Text Placeholder 7"/>
          <p:cNvSpPr>
            <a:spLocks noGrp="1"/>
          </p:cNvSpPr>
          <p:nvPr>
            <p:ph type="body" sz="quarter" idx="23" hasCustomPrompt="1"/>
          </p:nvPr>
        </p:nvSpPr>
        <p:spPr>
          <a:xfrm>
            <a:off x="363216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6"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7"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8" name="Rounded Rectangle 17">
            <a:extLst>
              <a:ext uri="{FF2B5EF4-FFF2-40B4-BE49-F238E27FC236}">
                <a16:creationId xmlns:a16="http://schemas.microsoft.com/office/drawing/2014/main" id="{EB2315EC-19A9-224E-8A68-105B01F38A1A}"/>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28" name="Diagram 27">
            <a:extLst>
              <a:ext uri="{FF2B5EF4-FFF2-40B4-BE49-F238E27FC236}">
                <a16:creationId xmlns:a16="http://schemas.microsoft.com/office/drawing/2014/main" id="{1F6AE04D-BE3D-7A46-9B46-78E7EC7D5A33}"/>
              </a:ext>
            </a:extLst>
          </p:cNvPr>
          <p:cNvGraphicFramePr/>
          <p:nvPr userDrawn="1">
            <p:extLst>
              <p:ext uri="{D42A27DB-BD31-4B8C-83A1-F6EECF244321}">
                <p14:modId xmlns:p14="http://schemas.microsoft.com/office/powerpoint/2010/main" val="1977028859"/>
              </p:ext>
            </p:extLst>
          </p:nvPr>
        </p:nvGraphicFramePr>
        <p:xfrm>
          <a:off x="6378413" y="2713373"/>
          <a:ext cx="11630351" cy="77505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619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53" presetClass="entr" presetSubtype="16" fill="hold" grpId="0" nodeType="afterEffect">
                                  <p:stCondLst>
                                    <p:cond delay="0"/>
                                  </p:stCondLst>
                                  <p:childTnLst>
                                    <p:set>
                                      <p:cBhvr>
                                        <p:cTn id="21" dur="1" fill="hold">
                                          <p:stCondLst>
                                            <p:cond delay="0"/>
                                          </p:stCondLst>
                                        </p:cTn>
                                        <p:tgtEl>
                                          <p:spTgt spid="2">
                                            <p:graphicEl>
                                              <a:dgm id="{7822E12D-5589-5641-8968-2C60F278AFCE}"/>
                                            </p:graphicEl>
                                          </p:spTgt>
                                        </p:tgtEl>
                                        <p:attrNameLst>
                                          <p:attrName>style.visibility</p:attrName>
                                        </p:attrNameLst>
                                      </p:cBhvr>
                                      <p:to>
                                        <p:strVal val="visible"/>
                                      </p:to>
                                    </p:set>
                                    <p:anim calcmode="lin" valueType="num">
                                      <p:cBhvr>
                                        <p:cTn id="22" dur="200" fill="hold"/>
                                        <p:tgtEl>
                                          <p:spTgt spid="2">
                                            <p:graphicEl>
                                              <a:dgm id="{7822E12D-5589-5641-8968-2C60F278AFCE}"/>
                                            </p:graphicEl>
                                          </p:spTgt>
                                        </p:tgtEl>
                                        <p:attrNameLst>
                                          <p:attrName>ppt_w</p:attrName>
                                        </p:attrNameLst>
                                      </p:cBhvr>
                                      <p:tavLst>
                                        <p:tav tm="0">
                                          <p:val>
                                            <p:fltVal val="0"/>
                                          </p:val>
                                        </p:tav>
                                        <p:tav tm="100000">
                                          <p:val>
                                            <p:strVal val="#ppt_w"/>
                                          </p:val>
                                        </p:tav>
                                      </p:tavLst>
                                    </p:anim>
                                    <p:anim calcmode="lin" valueType="num">
                                      <p:cBhvr>
                                        <p:cTn id="23" dur="200" fill="hold"/>
                                        <p:tgtEl>
                                          <p:spTgt spid="2">
                                            <p:graphicEl>
                                              <a:dgm id="{7822E12D-5589-5641-8968-2C60F278AFCE}"/>
                                            </p:graphicEl>
                                          </p:spTgt>
                                        </p:tgtEl>
                                        <p:attrNameLst>
                                          <p:attrName>ppt_h</p:attrName>
                                        </p:attrNameLst>
                                      </p:cBhvr>
                                      <p:tavLst>
                                        <p:tav tm="0">
                                          <p:val>
                                            <p:fltVal val="0"/>
                                          </p:val>
                                        </p:tav>
                                        <p:tav tm="100000">
                                          <p:val>
                                            <p:strVal val="#ppt_h"/>
                                          </p:val>
                                        </p:tav>
                                      </p:tavLst>
                                    </p:anim>
                                    <p:animEffect transition="in" filter="fade">
                                      <p:cBhvr>
                                        <p:cTn id="24" dur="200"/>
                                        <p:tgtEl>
                                          <p:spTgt spid="2">
                                            <p:graphicEl>
                                              <a:dgm id="{7822E12D-5589-5641-8968-2C60F278AFC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graphicEl>
                                              <a:dgm id="{F09DF994-6F8E-5B4D-ABFB-382DF50DFC53}"/>
                                            </p:graphicEl>
                                          </p:spTgt>
                                        </p:tgtEl>
                                        <p:attrNameLst>
                                          <p:attrName>style.visibility</p:attrName>
                                        </p:attrNameLst>
                                      </p:cBhvr>
                                      <p:to>
                                        <p:strVal val="visible"/>
                                      </p:to>
                                    </p:set>
                                    <p:anim calcmode="lin" valueType="num">
                                      <p:cBhvr>
                                        <p:cTn id="29" dur="200" fill="hold"/>
                                        <p:tgtEl>
                                          <p:spTgt spid="2">
                                            <p:graphicEl>
                                              <a:dgm id="{F09DF994-6F8E-5B4D-ABFB-382DF50DFC53}"/>
                                            </p:graphicEl>
                                          </p:spTgt>
                                        </p:tgtEl>
                                        <p:attrNameLst>
                                          <p:attrName>ppt_w</p:attrName>
                                        </p:attrNameLst>
                                      </p:cBhvr>
                                      <p:tavLst>
                                        <p:tav tm="0">
                                          <p:val>
                                            <p:fltVal val="0"/>
                                          </p:val>
                                        </p:tav>
                                        <p:tav tm="100000">
                                          <p:val>
                                            <p:strVal val="#ppt_w"/>
                                          </p:val>
                                        </p:tav>
                                      </p:tavLst>
                                    </p:anim>
                                    <p:anim calcmode="lin" valueType="num">
                                      <p:cBhvr>
                                        <p:cTn id="30" dur="200" fill="hold"/>
                                        <p:tgtEl>
                                          <p:spTgt spid="2">
                                            <p:graphicEl>
                                              <a:dgm id="{F09DF994-6F8E-5B4D-ABFB-382DF50DFC53}"/>
                                            </p:graphicEl>
                                          </p:spTgt>
                                        </p:tgtEl>
                                        <p:attrNameLst>
                                          <p:attrName>ppt_h</p:attrName>
                                        </p:attrNameLst>
                                      </p:cBhvr>
                                      <p:tavLst>
                                        <p:tav tm="0">
                                          <p:val>
                                            <p:fltVal val="0"/>
                                          </p:val>
                                        </p:tav>
                                        <p:tav tm="100000">
                                          <p:val>
                                            <p:strVal val="#ppt_h"/>
                                          </p:val>
                                        </p:tav>
                                      </p:tavLst>
                                    </p:anim>
                                    <p:animEffect transition="in" filter="fade">
                                      <p:cBhvr>
                                        <p:cTn id="31" dur="200"/>
                                        <p:tgtEl>
                                          <p:spTgt spid="2">
                                            <p:graphicEl>
                                              <a:dgm id="{F09DF994-6F8E-5B4D-ABFB-382DF50DFC53}"/>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
                                            <p:graphicEl>
                                              <a:dgm id="{C073FDA0-EACE-5A43-8600-63F382AFB715}"/>
                                            </p:graphicEl>
                                          </p:spTgt>
                                        </p:tgtEl>
                                        <p:attrNameLst>
                                          <p:attrName>style.visibility</p:attrName>
                                        </p:attrNameLst>
                                      </p:cBhvr>
                                      <p:to>
                                        <p:strVal val="visible"/>
                                      </p:to>
                                    </p:set>
                                    <p:anim calcmode="lin" valueType="num">
                                      <p:cBhvr>
                                        <p:cTn id="34" dur="200" fill="hold"/>
                                        <p:tgtEl>
                                          <p:spTgt spid="2">
                                            <p:graphicEl>
                                              <a:dgm id="{C073FDA0-EACE-5A43-8600-63F382AFB715}"/>
                                            </p:graphicEl>
                                          </p:spTgt>
                                        </p:tgtEl>
                                        <p:attrNameLst>
                                          <p:attrName>ppt_w</p:attrName>
                                        </p:attrNameLst>
                                      </p:cBhvr>
                                      <p:tavLst>
                                        <p:tav tm="0">
                                          <p:val>
                                            <p:fltVal val="0"/>
                                          </p:val>
                                        </p:tav>
                                        <p:tav tm="100000">
                                          <p:val>
                                            <p:strVal val="#ppt_w"/>
                                          </p:val>
                                        </p:tav>
                                      </p:tavLst>
                                    </p:anim>
                                    <p:anim calcmode="lin" valueType="num">
                                      <p:cBhvr>
                                        <p:cTn id="35" dur="200" fill="hold"/>
                                        <p:tgtEl>
                                          <p:spTgt spid="2">
                                            <p:graphicEl>
                                              <a:dgm id="{C073FDA0-EACE-5A43-8600-63F382AFB715}"/>
                                            </p:graphicEl>
                                          </p:spTgt>
                                        </p:tgtEl>
                                        <p:attrNameLst>
                                          <p:attrName>ppt_h</p:attrName>
                                        </p:attrNameLst>
                                      </p:cBhvr>
                                      <p:tavLst>
                                        <p:tav tm="0">
                                          <p:val>
                                            <p:fltVal val="0"/>
                                          </p:val>
                                        </p:tav>
                                        <p:tav tm="100000">
                                          <p:val>
                                            <p:strVal val="#ppt_h"/>
                                          </p:val>
                                        </p:tav>
                                      </p:tavLst>
                                    </p:anim>
                                    <p:animEffect transition="in" filter="fade">
                                      <p:cBhvr>
                                        <p:cTn id="36" dur="200"/>
                                        <p:tgtEl>
                                          <p:spTgt spid="2">
                                            <p:graphicEl>
                                              <a:dgm id="{C073FDA0-EACE-5A43-8600-63F382AFB715}"/>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
                                            <p:graphicEl>
                                              <a:dgm id="{3E5E38E4-677B-CA49-89FB-FF552B3AAFD5}"/>
                                            </p:graphicEl>
                                          </p:spTgt>
                                        </p:tgtEl>
                                        <p:attrNameLst>
                                          <p:attrName>style.visibility</p:attrName>
                                        </p:attrNameLst>
                                      </p:cBhvr>
                                      <p:to>
                                        <p:strVal val="visible"/>
                                      </p:to>
                                    </p:set>
                                    <p:anim calcmode="lin" valueType="num">
                                      <p:cBhvr>
                                        <p:cTn id="41" dur="200" fill="hold"/>
                                        <p:tgtEl>
                                          <p:spTgt spid="2">
                                            <p:graphicEl>
                                              <a:dgm id="{3E5E38E4-677B-CA49-89FB-FF552B3AAFD5}"/>
                                            </p:graphicEl>
                                          </p:spTgt>
                                        </p:tgtEl>
                                        <p:attrNameLst>
                                          <p:attrName>ppt_w</p:attrName>
                                        </p:attrNameLst>
                                      </p:cBhvr>
                                      <p:tavLst>
                                        <p:tav tm="0">
                                          <p:val>
                                            <p:fltVal val="0"/>
                                          </p:val>
                                        </p:tav>
                                        <p:tav tm="100000">
                                          <p:val>
                                            <p:strVal val="#ppt_w"/>
                                          </p:val>
                                        </p:tav>
                                      </p:tavLst>
                                    </p:anim>
                                    <p:anim calcmode="lin" valueType="num">
                                      <p:cBhvr>
                                        <p:cTn id="42" dur="200" fill="hold"/>
                                        <p:tgtEl>
                                          <p:spTgt spid="2">
                                            <p:graphicEl>
                                              <a:dgm id="{3E5E38E4-677B-CA49-89FB-FF552B3AAFD5}"/>
                                            </p:graphicEl>
                                          </p:spTgt>
                                        </p:tgtEl>
                                        <p:attrNameLst>
                                          <p:attrName>ppt_h</p:attrName>
                                        </p:attrNameLst>
                                      </p:cBhvr>
                                      <p:tavLst>
                                        <p:tav tm="0">
                                          <p:val>
                                            <p:fltVal val="0"/>
                                          </p:val>
                                        </p:tav>
                                        <p:tav tm="100000">
                                          <p:val>
                                            <p:strVal val="#ppt_h"/>
                                          </p:val>
                                        </p:tav>
                                      </p:tavLst>
                                    </p:anim>
                                    <p:animEffect transition="in" filter="fade">
                                      <p:cBhvr>
                                        <p:cTn id="43" dur="200"/>
                                        <p:tgtEl>
                                          <p:spTgt spid="2">
                                            <p:graphicEl>
                                              <a:dgm id="{3E5E38E4-677B-CA49-89FB-FF552B3AAFD5}"/>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
                                            <p:graphicEl>
                                              <a:dgm id="{4CEA2B4A-09EF-7A4C-912C-329F81962BD6}"/>
                                            </p:graphicEl>
                                          </p:spTgt>
                                        </p:tgtEl>
                                        <p:attrNameLst>
                                          <p:attrName>style.visibility</p:attrName>
                                        </p:attrNameLst>
                                      </p:cBhvr>
                                      <p:to>
                                        <p:strVal val="visible"/>
                                      </p:to>
                                    </p:set>
                                    <p:anim calcmode="lin" valueType="num">
                                      <p:cBhvr>
                                        <p:cTn id="46" dur="200" fill="hold"/>
                                        <p:tgtEl>
                                          <p:spTgt spid="2">
                                            <p:graphicEl>
                                              <a:dgm id="{4CEA2B4A-09EF-7A4C-912C-329F81962BD6}"/>
                                            </p:graphicEl>
                                          </p:spTgt>
                                        </p:tgtEl>
                                        <p:attrNameLst>
                                          <p:attrName>ppt_w</p:attrName>
                                        </p:attrNameLst>
                                      </p:cBhvr>
                                      <p:tavLst>
                                        <p:tav tm="0">
                                          <p:val>
                                            <p:fltVal val="0"/>
                                          </p:val>
                                        </p:tav>
                                        <p:tav tm="100000">
                                          <p:val>
                                            <p:strVal val="#ppt_w"/>
                                          </p:val>
                                        </p:tav>
                                      </p:tavLst>
                                    </p:anim>
                                    <p:anim calcmode="lin" valueType="num">
                                      <p:cBhvr>
                                        <p:cTn id="47" dur="200" fill="hold"/>
                                        <p:tgtEl>
                                          <p:spTgt spid="2">
                                            <p:graphicEl>
                                              <a:dgm id="{4CEA2B4A-09EF-7A4C-912C-329F81962BD6}"/>
                                            </p:graphicEl>
                                          </p:spTgt>
                                        </p:tgtEl>
                                        <p:attrNameLst>
                                          <p:attrName>ppt_h</p:attrName>
                                        </p:attrNameLst>
                                      </p:cBhvr>
                                      <p:tavLst>
                                        <p:tav tm="0">
                                          <p:val>
                                            <p:fltVal val="0"/>
                                          </p:val>
                                        </p:tav>
                                        <p:tav tm="100000">
                                          <p:val>
                                            <p:strVal val="#ppt_h"/>
                                          </p:val>
                                        </p:tav>
                                      </p:tavLst>
                                    </p:anim>
                                    <p:animEffect transition="in" filter="fade">
                                      <p:cBhvr>
                                        <p:cTn id="48" dur="200"/>
                                        <p:tgtEl>
                                          <p:spTgt spid="2">
                                            <p:graphicEl>
                                              <a:dgm id="{4CEA2B4A-09EF-7A4C-912C-329F81962BD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
                                            <p:graphicEl>
                                              <a:dgm id="{ACF88890-915B-0644-952D-813A63D379C7}"/>
                                            </p:graphicEl>
                                          </p:spTgt>
                                        </p:tgtEl>
                                        <p:attrNameLst>
                                          <p:attrName>style.visibility</p:attrName>
                                        </p:attrNameLst>
                                      </p:cBhvr>
                                      <p:to>
                                        <p:strVal val="visible"/>
                                      </p:to>
                                    </p:set>
                                    <p:anim calcmode="lin" valueType="num">
                                      <p:cBhvr>
                                        <p:cTn id="53" dur="200" fill="hold"/>
                                        <p:tgtEl>
                                          <p:spTgt spid="2">
                                            <p:graphicEl>
                                              <a:dgm id="{ACF88890-915B-0644-952D-813A63D379C7}"/>
                                            </p:graphicEl>
                                          </p:spTgt>
                                        </p:tgtEl>
                                        <p:attrNameLst>
                                          <p:attrName>ppt_w</p:attrName>
                                        </p:attrNameLst>
                                      </p:cBhvr>
                                      <p:tavLst>
                                        <p:tav tm="0">
                                          <p:val>
                                            <p:fltVal val="0"/>
                                          </p:val>
                                        </p:tav>
                                        <p:tav tm="100000">
                                          <p:val>
                                            <p:strVal val="#ppt_w"/>
                                          </p:val>
                                        </p:tav>
                                      </p:tavLst>
                                    </p:anim>
                                    <p:anim calcmode="lin" valueType="num">
                                      <p:cBhvr>
                                        <p:cTn id="54" dur="200" fill="hold"/>
                                        <p:tgtEl>
                                          <p:spTgt spid="2">
                                            <p:graphicEl>
                                              <a:dgm id="{ACF88890-915B-0644-952D-813A63D379C7}"/>
                                            </p:graphicEl>
                                          </p:spTgt>
                                        </p:tgtEl>
                                        <p:attrNameLst>
                                          <p:attrName>ppt_h</p:attrName>
                                        </p:attrNameLst>
                                      </p:cBhvr>
                                      <p:tavLst>
                                        <p:tav tm="0">
                                          <p:val>
                                            <p:fltVal val="0"/>
                                          </p:val>
                                        </p:tav>
                                        <p:tav tm="100000">
                                          <p:val>
                                            <p:strVal val="#ppt_h"/>
                                          </p:val>
                                        </p:tav>
                                      </p:tavLst>
                                    </p:anim>
                                    <p:animEffect transition="in" filter="fade">
                                      <p:cBhvr>
                                        <p:cTn id="55" dur="200"/>
                                        <p:tgtEl>
                                          <p:spTgt spid="2">
                                            <p:graphicEl>
                                              <a:dgm id="{ACF88890-915B-0644-952D-813A63D379C7}"/>
                                            </p:graphicEl>
                                          </p:spTgt>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
                                            <p:graphicEl>
                                              <a:dgm id="{1F3AC3B1-5A94-044F-A1AF-2678FFB5C50D}"/>
                                            </p:graphicEl>
                                          </p:spTgt>
                                        </p:tgtEl>
                                        <p:attrNameLst>
                                          <p:attrName>style.visibility</p:attrName>
                                        </p:attrNameLst>
                                      </p:cBhvr>
                                      <p:to>
                                        <p:strVal val="visible"/>
                                      </p:to>
                                    </p:set>
                                    <p:anim calcmode="lin" valueType="num">
                                      <p:cBhvr>
                                        <p:cTn id="58" dur="200" fill="hold"/>
                                        <p:tgtEl>
                                          <p:spTgt spid="2">
                                            <p:graphicEl>
                                              <a:dgm id="{1F3AC3B1-5A94-044F-A1AF-2678FFB5C50D}"/>
                                            </p:graphicEl>
                                          </p:spTgt>
                                        </p:tgtEl>
                                        <p:attrNameLst>
                                          <p:attrName>ppt_w</p:attrName>
                                        </p:attrNameLst>
                                      </p:cBhvr>
                                      <p:tavLst>
                                        <p:tav tm="0">
                                          <p:val>
                                            <p:fltVal val="0"/>
                                          </p:val>
                                        </p:tav>
                                        <p:tav tm="100000">
                                          <p:val>
                                            <p:strVal val="#ppt_w"/>
                                          </p:val>
                                        </p:tav>
                                      </p:tavLst>
                                    </p:anim>
                                    <p:anim calcmode="lin" valueType="num">
                                      <p:cBhvr>
                                        <p:cTn id="59" dur="200" fill="hold"/>
                                        <p:tgtEl>
                                          <p:spTgt spid="2">
                                            <p:graphicEl>
                                              <a:dgm id="{1F3AC3B1-5A94-044F-A1AF-2678FFB5C50D}"/>
                                            </p:graphicEl>
                                          </p:spTgt>
                                        </p:tgtEl>
                                        <p:attrNameLst>
                                          <p:attrName>ppt_h</p:attrName>
                                        </p:attrNameLst>
                                      </p:cBhvr>
                                      <p:tavLst>
                                        <p:tav tm="0">
                                          <p:val>
                                            <p:fltVal val="0"/>
                                          </p:val>
                                        </p:tav>
                                        <p:tav tm="100000">
                                          <p:val>
                                            <p:strVal val="#ppt_h"/>
                                          </p:val>
                                        </p:tav>
                                      </p:tavLst>
                                    </p:anim>
                                    <p:animEffect transition="in" filter="fade">
                                      <p:cBhvr>
                                        <p:cTn id="60" dur="200"/>
                                        <p:tgtEl>
                                          <p:spTgt spid="2">
                                            <p:graphicEl>
                                              <a:dgm id="{1F3AC3B1-5A94-044F-A1AF-2678FFB5C50D}"/>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
                                            <p:graphicEl>
                                              <a:dgm id="{7566C940-A6EB-684C-BCC5-F13CD753AEF9}"/>
                                            </p:graphicEl>
                                          </p:spTgt>
                                        </p:tgtEl>
                                        <p:attrNameLst>
                                          <p:attrName>style.visibility</p:attrName>
                                        </p:attrNameLst>
                                      </p:cBhvr>
                                      <p:to>
                                        <p:strVal val="visible"/>
                                      </p:to>
                                    </p:set>
                                    <p:anim calcmode="lin" valueType="num">
                                      <p:cBhvr>
                                        <p:cTn id="65" dur="200" fill="hold"/>
                                        <p:tgtEl>
                                          <p:spTgt spid="2">
                                            <p:graphicEl>
                                              <a:dgm id="{7566C940-A6EB-684C-BCC5-F13CD753AEF9}"/>
                                            </p:graphicEl>
                                          </p:spTgt>
                                        </p:tgtEl>
                                        <p:attrNameLst>
                                          <p:attrName>ppt_w</p:attrName>
                                        </p:attrNameLst>
                                      </p:cBhvr>
                                      <p:tavLst>
                                        <p:tav tm="0">
                                          <p:val>
                                            <p:fltVal val="0"/>
                                          </p:val>
                                        </p:tav>
                                        <p:tav tm="100000">
                                          <p:val>
                                            <p:strVal val="#ppt_w"/>
                                          </p:val>
                                        </p:tav>
                                      </p:tavLst>
                                    </p:anim>
                                    <p:anim calcmode="lin" valueType="num">
                                      <p:cBhvr>
                                        <p:cTn id="66" dur="200" fill="hold"/>
                                        <p:tgtEl>
                                          <p:spTgt spid="2">
                                            <p:graphicEl>
                                              <a:dgm id="{7566C940-A6EB-684C-BCC5-F13CD753AEF9}"/>
                                            </p:graphicEl>
                                          </p:spTgt>
                                        </p:tgtEl>
                                        <p:attrNameLst>
                                          <p:attrName>ppt_h</p:attrName>
                                        </p:attrNameLst>
                                      </p:cBhvr>
                                      <p:tavLst>
                                        <p:tav tm="0">
                                          <p:val>
                                            <p:fltVal val="0"/>
                                          </p:val>
                                        </p:tav>
                                        <p:tav tm="100000">
                                          <p:val>
                                            <p:strVal val="#ppt_h"/>
                                          </p:val>
                                        </p:tav>
                                      </p:tavLst>
                                    </p:anim>
                                    <p:animEffect transition="in" filter="fade">
                                      <p:cBhvr>
                                        <p:cTn id="67" dur="200"/>
                                        <p:tgtEl>
                                          <p:spTgt spid="2">
                                            <p:graphicEl>
                                              <a:dgm id="{7566C940-A6EB-684C-BCC5-F13CD753AEF9}"/>
                                            </p:graphicEl>
                                          </p:spTgt>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
                                            <p:graphicEl>
                                              <a:dgm id="{1F592C04-4A00-AA4A-9E95-2165FE63E037}"/>
                                            </p:graphicEl>
                                          </p:spTgt>
                                        </p:tgtEl>
                                        <p:attrNameLst>
                                          <p:attrName>style.visibility</p:attrName>
                                        </p:attrNameLst>
                                      </p:cBhvr>
                                      <p:to>
                                        <p:strVal val="visible"/>
                                      </p:to>
                                    </p:set>
                                    <p:anim calcmode="lin" valueType="num">
                                      <p:cBhvr>
                                        <p:cTn id="70" dur="200" fill="hold"/>
                                        <p:tgtEl>
                                          <p:spTgt spid="2">
                                            <p:graphicEl>
                                              <a:dgm id="{1F592C04-4A00-AA4A-9E95-2165FE63E037}"/>
                                            </p:graphicEl>
                                          </p:spTgt>
                                        </p:tgtEl>
                                        <p:attrNameLst>
                                          <p:attrName>ppt_w</p:attrName>
                                        </p:attrNameLst>
                                      </p:cBhvr>
                                      <p:tavLst>
                                        <p:tav tm="0">
                                          <p:val>
                                            <p:fltVal val="0"/>
                                          </p:val>
                                        </p:tav>
                                        <p:tav tm="100000">
                                          <p:val>
                                            <p:strVal val="#ppt_w"/>
                                          </p:val>
                                        </p:tav>
                                      </p:tavLst>
                                    </p:anim>
                                    <p:anim calcmode="lin" valueType="num">
                                      <p:cBhvr>
                                        <p:cTn id="71" dur="200" fill="hold"/>
                                        <p:tgtEl>
                                          <p:spTgt spid="2">
                                            <p:graphicEl>
                                              <a:dgm id="{1F592C04-4A00-AA4A-9E95-2165FE63E037}"/>
                                            </p:graphicEl>
                                          </p:spTgt>
                                        </p:tgtEl>
                                        <p:attrNameLst>
                                          <p:attrName>ppt_h</p:attrName>
                                        </p:attrNameLst>
                                      </p:cBhvr>
                                      <p:tavLst>
                                        <p:tav tm="0">
                                          <p:val>
                                            <p:fltVal val="0"/>
                                          </p:val>
                                        </p:tav>
                                        <p:tav tm="100000">
                                          <p:val>
                                            <p:strVal val="#ppt_h"/>
                                          </p:val>
                                        </p:tav>
                                      </p:tavLst>
                                    </p:anim>
                                    <p:animEffect transition="in" filter="fade">
                                      <p:cBhvr>
                                        <p:cTn id="72" dur="200"/>
                                        <p:tgtEl>
                                          <p:spTgt spid="2">
                                            <p:graphicEl>
                                              <a:dgm id="{1F592C04-4A00-AA4A-9E95-2165FE63E037}"/>
                                            </p:graphicEl>
                                          </p:spTgt>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
                                            <p:graphicEl>
                                              <a:dgm id="{CFACF15A-095A-AE49-B1EE-B238D7D3DC47}"/>
                                            </p:graphicEl>
                                          </p:spTgt>
                                        </p:tgtEl>
                                        <p:attrNameLst>
                                          <p:attrName>style.visibility</p:attrName>
                                        </p:attrNameLst>
                                      </p:cBhvr>
                                      <p:to>
                                        <p:strVal val="visible"/>
                                      </p:to>
                                    </p:set>
                                    <p:anim calcmode="lin" valueType="num">
                                      <p:cBhvr>
                                        <p:cTn id="75" dur="200" fill="hold"/>
                                        <p:tgtEl>
                                          <p:spTgt spid="2">
                                            <p:graphicEl>
                                              <a:dgm id="{CFACF15A-095A-AE49-B1EE-B238D7D3DC47}"/>
                                            </p:graphicEl>
                                          </p:spTgt>
                                        </p:tgtEl>
                                        <p:attrNameLst>
                                          <p:attrName>ppt_w</p:attrName>
                                        </p:attrNameLst>
                                      </p:cBhvr>
                                      <p:tavLst>
                                        <p:tav tm="0">
                                          <p:val>
                                            <p:fltVal val="0"/>
                                          </p:val>
                                        </p:tav>
                                        <p:tav tm="100000">
                                          <p:val>
                                            <p:strVal val="#ppt_w"/>
                                          </p:val>
                                        </p:tav>
                                      </p:tavLst>
                                    </p:anim>
                                    <p:anim calcmode="lin" valueType="num">
                                      <p:cBhvr>
                                        <p:cTn id="76" dur="200" fill="hold"/>
                                        <p:tgtEl>
                                          <p:spTgt spid="2">
                                            <p:graphicEl>
                                              <a:dgm id="{CFACF15A-095A-AE49-B1EE-B238D7D3DC47}"/>
                                            </p:graphicEl>
                                          </p:spTgt>
                                        </p:tgtEl>
                                        <p:attrNameLst>
                                          <p:attrName>ppt_h</p:attrName>
                                        </p:attrNameLst>
                                      </p:cBhvr>
                                      <p:tavLst>
                                        <p:tav tm="0">
                                          <p:val>
                                            <p:fltVal val="0"/>
                                          </p:val>
                                        </p:tav>
                                        <p:tav tm="100000">
                                          <p:val>
                                            <p:strVal val="#ppt_h"/>
                                          </p:val>
                                        </p:tav>
                                      </p:tavLst>
                                    </p:anim>
                                    <p:animEffect transition="in" filter="fade">
                                      <p:cBhvr>
                                        <p:cTn id="77" dur="200"/>
                                        <p:tgtEl>
                                          <p:spTgt spid="2">
                                            <p:graphicEl>
                                              <a:dgm id="{CFACF15A-095A-AE49-B1EE-B238D7D3DC47}"/>
                                            </p:graphicEl>
                                          </p:spTgt>
                                        </p:tgtEl>
                                      </p:cBhvr>
                                    </p:animEffect>
                                  </p:childTnLst>
                                </p:cTn>
                              </p:par>
                              <p:par>
                                <p:cTn id="78" presetID="10" presetClass="entr" presetSubtype="0" fill="hold" grpId="0" nodeType="withEffect">
                                  <p:stCondLst>
                                    <p:cond delay="800"/>
                                  </p:stCondLst>
                                  <p:childTnLst>
                                    <p:set>
                                      <p:cBhvr>
                                        <p:cTn id="79" dur="1" fill="hold">
                                          <p:stCondLst>
                                            <p:cond delay="0"/>
                                          </p:stCondLst>
                                        </p:cTn>
                                        <p:tgtEl>
                                          <p:spTgt spid="11">
                                            <p:txEl>
                                              <p:pRg st="0" end="0"/>
                                            </p:txEl>
                                          </p:spTgt>
                                        </p:tgtEl>
                                        <p:attrNameLst>
                                          <p:attrName>style.visibility</p:attrName>
                                        </p:attrNameLst>
                                      </p:cBhvr>
                                      <p:to>
                                        <p:strVal val="visible"/>
                                      </p:to>
                                    </p:set>
                                    <p:animEffect transition="in" filter="fade">
                                      <p:cBhvr>
                                        <p:cTn id="80" dur="500"/>
                                        <p:tgtEl>
                                          <p:spTgt spid="11">
                                            <p:txEl>
                                              <p:pRg st="0" end="0"/>
                                            </p:txEl>
                                          </p:spTgt>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12">
                                            <p:txEl>
                                              <p:pRg st="0" end="0"/>
                                            </p:txEl>
                                          </p:spTgt>
                                        </p:tgtEl>
                                        <p:attrNameLst>
                                          <p:attrName>style.visibility</p:attrName>
                                        </p:attrNameLst>
                                      </p:cBhvr>
                                      <p:to>
                                        <p:strVal val="visible"/>
                                      </p:to>
                                    </p:set>
                                    <p:animEffect transition="in" filter="fade">
                                      <p:cBhvr>
                                        <p:cTn id="83" dur="500"/>
                                        <p:tgtEl>
                                          <p:spTgt spid="1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3">
                                            <p:txEl>
                                              <p:pRg st="0" end="0"/>
                                            </p:txEl>
                                          </p:spTgt>
                                        </p:tgtEl>
                                        <p:attrNameLst>
                                          <p:attrName>style.visibility</p:attrName>
                                        </p:attrNameLst>
                                      </p:cBhvr>
                                      <p:to>
                                        <p:strVal val="visible"/>
                                      </p:to>
                                    </p:set>
                                    <p:animEffect transition="in" filter="fade">
                                      <p:cBhvr>
                                        <p:cTn id="86" dur="500"/>
                                        <p:tgtEl>
                                          <p:spTgt spid="13">
                                            <p:txEl>
                                              <p:pRg st="0" end="0"/>
                                            </p:txEl>
                                          </p:spTgt>
                                        </p:tgtEl>
                                      </p:cBhvr>
                                    </p:animEffect>
                                  </p:childTnLst>
                                </p:cTn>
                              </p:par>
                              <p:par>
                                <p:cTn id="87" presetID="10" presetClass="entr" presetSubtype="0" fill="hold" grpId="0" nodeType="withEffect">
                                  <p:stCondLst>
                                    <p:cond delay="800"/>
                                  </p:stCondLst>
                                  <p:childTnLst>
                                    <p:set>
                                      <p:cBhvr>
                                        <p:cTn id="88" dur="1" fill="hold">
                                          <p:stCondLst>
                                            <p:cond delay="0"/>
                                          </p:stCondLst>
                                        </p:cTn>
                                        <p:tgtEl>
                                          <p:spTgt spid="14">
                                            <p:txEl>
                                              <p:pRg st="0" end="0"/>
                                            </p:txEl>
                                          </p:spTgt>
                                        </p:tgtEl>
                                        <p:attrNameLst>
                                          <p:attrName>style.visibility</p:attrName>
                                        </p:attrNameLst>
                                      </p:cBhvr>
                                      <p:to>
                                        <p:strVal val="visible"/>
                                      </p:to>
                                    </p:set>
                                    <p:animEffect transition="in" filter="fade">
                                      <p:cBhvr>
                                        <p:cTn id="89" dur="500"/>
                                        <p:tgtEl>
                                          <p:spTgt spid="14">
                                            <p:txEl>
                                              <p:pRg st="0" end="0"/>
                                            </p:txEl>
                                          </p:spTgt>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15">
                                            <p:txEl>
                                              <p:pRg st="0" end="0"/>
                                            </p:txEl>
                                          </p:spTgt>
                                        </p:tgtEl>
                                        <p:attrNameLst>
                                          <p:attrName>style.visibility</p:attrName>
                                        </p:attrNameLst>
                                      </p:cBhvr>
                                      <p:to>
                                        <p:strVal val="visible"/>
                                      </p:to>
                                    </p:set>
                                    <p:animEffect transition="in" filter="fade">
                                      <p:cBhvr>
                                        <p:cTn id="92" dur="500"/>
                                        <p:tgtEl>
                                          <p:spTgt spid="15">
                                            <p:txEl>
                                              <p:pRg st="0" end="0"/>
                                            </p:txEl>
                                          </p:spTgt>
                                        </p:tgtEl>
                                      </p:cBhvr>
                                    </p:animEffect>
                                  </p:childTnLst>
                                </p:cTn>
                              </p:par>
                              <p:par>
                                <p:cTn id="93" presetID="10" presetClass="entr" presetSubtype="0" fill="hold" grpId="0" nodeType="withEffect">
                                  <p:stCondLst>
                                    <p:cond delay="800"/>
                                  </p:stCondLst>
                                  <p:childTnLst>
                                    <p:set>
                                      <p:cBhvr>
                                        <p:cTn id="94" dur="1" fill="hold">
                                          <p:stCondLst>
                                            <p:cond delay="0"/>
                                          </p:stCondLst>
                                        </p:cTn>
                                        <p:tgtEl>
                                          <p:spTgt spid="16">
                                            <p:txEl>
                                              <p:pRg st="0" end="0"/>
                                            </p:txEl>
                                          </p:spTgt>
                                        </p:tgtEl>
                                        <p:attrNameLst>
                                          <p:attrName>style.visibility</p:attrName>
                                        </p:attrNameLst>
                                      </p:cBhvr>
                                      <p:to>
                                        <p:strVal val="visible"/>
                                      </p:to>
                                    </p:set>
                                    <p:animEffect transition="in" filter="fade">
                                      <p:cBhvr>
                                        <p:cTn id="95" dur="500"/>
                                        <p:tgtEl>
                                          <p:spTgt spid="16">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fade">
                                      <p:cBhvr>
                                        <p:cTn id="98" dur="500"/>
                                        <p:tgtEl>
                                          <p:spTgt spid="19">
                                            <p:txEl>
                                              <p:pRg st="0" end="0"/>
                                            </p:txEl>
                                          </p:spTgt>
                                        </p:tgtEl>
                                      </p:cBhvr>
                                    </p:animEffect>
                                    <p:anim calcmode="lin" valueType="num">
                                      <p:cBhvr>
                                        <p:cTn id="99"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00" dur="500" fill="hold"/>
                                        <p:tgtEl>
                                          <p:spTgt spid="19">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23">
                                            <p:txEl>
                                              <p:pRg st="0" end="0"/>
                                            </p:txEl>
                                          </p:spTgt>
                                        </p:tgtEl>
                                        <p:attrNameLst>
                                          <p:attrName>style.visibility</p:attrName>
                                        </p:attrNameLst>
                                      </p:cBhvr>
                                      <p:to>
                                        <p:strVal val="visible"/>
                                      </p:to>
                                    </p:set>
                                    <p:animEffect transition="in" filter="fade">
                                      <p:cBhvr>
                                        <p:cTn id="103" dur="500"/>
                                        <p:tgtEl>
                                          <p:spTgt spid="23">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24">
                                            <p:txEl>
                                              <p:pRg st="0" end="0"/>
                                            </p:txEl>
                                          </p:spTgt>
                                        </p:tgtEl>
                                        <p:attrNameLst>
                                          <p:attrName>style.visibility</p:attrName>
                                        </p:attrNameLst>
                                      </p:cBhvr>
                                      <p:to>
                                        <p:strVal val="visible"/>
                                      </p:to>
                                    </p:set>
                                    <p:animEffect transition="in" filter="fade">
                                      <p:cBhvr>
                                        <p:cTn id="106" dur="400"/>
                                        <p:tgtEl>
                                          <p:spTgt spid="24">
                                            <p:txEl>
                                              <p:pRg st="0" end="0"/>
                                            </p:txEl>
                                          </p:spTgt>
                                        </p:tgtEl>
                                      </p:cBhvr>
                                    </p:animEffect>
                                    <p:anim calcmode="lin" valueType="num">
                                      <p:cBhvr>
                                        <p:cTn id="107"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24">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25">
                                            <p:txEl>
                                              <p:pRg st="0" end="0"/>
                                            </p:txEl>
                                          </p:spTgt>
                                        </p:tgtEl>
                                        <p:attrNameLst>
                                          <p:attrName>style.visibility</p:attrName>
                                        </p:attrNameLst>
                                      </p:cBhvr>
                                      <p:to>
                                        <p:strVal val="visible"/>
                                      </p:to>
                                    </p:set>
                                    <p:animEffect transition="in" filter="fade">
                                      <p:cBhvr>
                                        <p:cTn id="111" dur="500"/>
                                        <p:tgtEl>
                                          <p:spTgt spid="25">
                                            <p:txEl>
                                              <p:pRg st="0" end="0"/>
                                            </p:txEl>
                                          </p:spTgt>
                                        </p:tgtEl>
                                      </p:cBhvr>
                                    </p:animEffect>
                                    <p:anim calcmode="lin" valueType="num">
                                      <p:cBhvr>
                                        <p:cTn id="11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25">
                                            <p:txEl>
                                              <p:pRg st="0" end="0"/>
                                            </p:txEl>
                                          </p:spTgt>
                                        </p:tgtEl>
                                        <p:attrNameLst>
                                          <p:attrName>ppt_y</p:attrName>
                                        </p:attrNameLst>
                                      </p:cBhvr>
                                      <p:tavLst>
                                        <p:tav tm="0">
                                          <p:val>
                                            <p:strVal val="#ppt_y+.1"/>
                                          </p:val>
                                        </p:tav>
                                        <p:tav tm="100000">
                                          <p:val>
                                            <p:strVal val="#ppt_y"/>
                                          </p:val>
                                        </p:tav>
                                      </p:tavLst>
                                    </p:anim>
                                  </p:childTnLst>
                                </p:cTn>
                              </p:par>
                              <p:par>
                                <p:cTn id="114" presetID="10" presetClass="entr" presetSubtype="0" fill="hold" grpId="0" nodeType="withEffect">
                                  <p:stCondLst>
                                    <p:cond delay="800"/>
                                  </p:stCondLst>
                                  <p:childTnLst>
                                    <p:set>
                                      <p:cBhvr>
                                        <p:cTn id="115" dur="1" fill="hold">
                                          <p:stCondLst>
                                            <p:cond delay="0"/>
                                          </p:stCondLst>
                                        </p:cTn>
                                        <p:tgtEl>
                                          <p:spTgt spid="26">
                                            <p:txEl>
                                              <p:pRg st="0" end="0"/>
                                            </p:txEl>
                                          </p:spTgt>
                                        </p:tgtEl>
                                        <p:attrNameLst>
                                          <p:attrName>style.visibility</p:attrName>
                                        </p:attrNameLst>
                                      </p:cBhvr>
                                      <p:to>
                                        <p:strVal val="visible"/>
                                      </p:to>
                                    </p:set>
                                    <p:animEffect transition="in" filter="fade">
                                      <p:cBhvr>
                                        <p:cTn id="116" dur="500"/>
                                        <p:tgtEl>
                                          <p:spTgt spid="26">
                                            <p:txEl>
                                              <p:pRg st="0" end="0"/>
                                            </p:txEl>
                                          </p:spTgt>
                                        </p:tgtEl>
                                      </p:cBhvr>
                                    </p:animEffect>
                                  </p:childTnLst>
                                </p:cTn>
                              </p:par>
                              <p:par>
                                <p:cTn id="117" presetID="42" presetClass="entr" presetSubtype="0" fill="hold" grpId="0" nodeType="withEffect">
                                  <p:stCondLst>
                                    <p:cond delay="200"/>
                                  </p:stCondLst>
                                  <p:childTnLst>
                                    <p:set>
                                      <p:cBhvr>
                                        <p:cTn id="118" dur="1" fill="hold">
                                          <p:stCondLst>
                                            <p:cond delay="0"/>
                                          </p:stCondLst>
                                        </p:cTn>
                                        <p:tgtEl>
                                          <p:spTgt spid="27">
                                            <p:txEl>
                                              <p:pRg st="0" end="0"/>
                                            </p:txEl>
                                          </p:spTgt>
                                        </p:tgtEl>
                                        <p:attrNameLst>
                                          <p:attrName>style.visibility</p:attrName>
                                        </p:attrNameLst>
                                      </p:cBhvr>
                                      <p:to>
                                        <p:strVal val="visible"/>
                                      </p:to>
                                    </p:set>
                                    <p:animEffect transition="in" filter="fade">
                                      <p:cBhvr>
                                        <p:cTn id="119" dur="400"/>
                                        <p:tgtEl>
                                          <p:spTgt spid="27">
                                            <p:txEl>
                                              <p:pRg st="0" end="0"/>
                                            </p:txEl>
                                          </p:spTgt>
                                        </p:tgtEl>
                                      </p:cBhvr>
                                    </p:animEffect>
                                    <p:anim calcmode="lin" valueType="num">
                                      <p:cBhvr>
                                        <p:cTn id="120"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22" fill="hold">
                            <p:stCondLst>
                              <p:cond delay="1300"/>
                            </p:stCondLst>
                            <p:childTnLst>
                              <p:par>
                                <p:cTn id="123" presetID="2" presetClass="entr" presetSubtype="8" fill="hold" grpId="0" nodeType="afterEffect">
                                  <p:stCondLst>
                                    <p:cond delay="0"/>
                                  </p:stCondLst>
                                  <p:childTnLst>
                                    <p:set>
                                      <p:cBhvr>
                                        <p:cTn id="124" dur="1" fill="hold">
                                          <p:stCondLst>
                                            <p:cond delay="0"/>
                                          </p:stCondLst>
                                        </p:cTn>
                                        <p:tgtEl>
                                          <p:spTgt spid="18"/>
                                        </p:tgtEl>
                                        <p:attrNameLst>
                                          <p:attrName>style.visibility</p:attrName>
                                        </p:attrNameLst>
                                      </p:cBhvr>
                                      <p:to>
                                        <p:strVal val="visible"/>
                                      </p:to>
                                    </p:set>
                                    <p:anim calcmode="lin" valueType="num">
                                      <p:cBhvr additive="base">
                                        <p:cTn id="125" dur="200" fill="hold"/>
                                        <p:tgtEl>
                                          <p:spTgt spid="18"/>
                                        </p:tgtEl>
                                        <p:attrNameLst>
                                          <p:attrName>ppt_x</p:attrName>
                                        </p:attrNameLst>
                                      </p:cBhvr>
                                      <p:tavLst>
                                        <p:tav tm="0">
                                          <p:val>
                                            <p:strVal val="0-#ppt_w/2"/>
                                          </p:val>
                                        </p:tav>
                                        <p:tav tm="100000">
                                          <p:val>
                                            <p:strVal val="#ppt_x"/>
                                          </p:val>
                                        </p:tav>
                                      </p:tavLst>
                                    </p:anim>
                                    <p:anim calcmode="lin" valueType="num">
                                      <p:cBhvr additive="base">
                                        <p:cTn id="126" dur="200" fill="hold"/>
                                        <p:tgtEl>
                                          <p:spTgt spid="18"/>
                                        </p:tgtEl>
                                        <p:attrNameLst>
                                          <p:attrName>ppt_y</p:attrName>
                                        </p:attrNameLst>
                                      </p:cBhvr>
                                      <p:tavLst>
                                        <p:tav tm="0">
                                          <p:val>
                                            <p:strVal val="#ppt_y"/>
                                          </p:val>
                                        </p:tav>
                                        <p:tav tm="100000">
                                          <p:val>
                                            <p:strVal val="#ppt_y"/>
                                          </p:val>
                                        </p:tav>
                                      </p:tavLst>
                                    </p:anim>
                                  </p:childTnLst>
                                </p:cTn>
                              </p:par>
                            </p:childTnLst>
                          </p:cTn>
                        </p:par>
                        <p:par>
                          <p:cTn id="127" fill="hold">
                            <p:stCondLst>
                              <p:cond delay="1500"/>
                            </p:stCondLst>
                            <p:childTnLst>
                              <p:par>
                                <p:cTn id="128" presetID="53" presetClass="entr" presetSubtype="16" fill="hold" grpId="0" nodeType="afterEffect">
                                  <p:stCondLst>
                                    <p:cond delay="0"/>
                                  </p:stCondLst>
                                  <p:childTnLst>
                                    <p:set>
                                      <p:cBhvr>
                                        <p:cTn id="129" dur="1" fill="hold">
                                          <p:stCondLst>
                                            <p:cond delay="0"/>
                                          </p:stCondLst>
                                        </p:cTn>
                                        <p:tgtEl>
                                          <p:spTgt spid="28">
                                            <p:graphicEl>
                                              <a:dgm id="{7822E12D-5589-5641-8968-2C60F278AFCE}"/>
                                            </p:graphicEl>
                                          </p:spTgt>
                                        </p:tgtEl>
                                        <p:attrNameLst>
                                          <p:attrName>style.visibility</p:attrName>
                                        </p:attrNameLst>
                                      </p:cBhvr>
                                      <p:to>
                                        <p:strVal val="visible"/>
                                      </p:to>
                                    </p:set>
                                    <p:anim calcmode="lin" valueType="num">
                                      <p:cBhvr>
                                        <p:cTn id="130" dur="200" fill="hold"/>
                                        <p:tgtEl>
                                          <p:spTgt spid="28">
                                            <p:graphicEl>
                                              <a:dgm id="{7822E12D-5589-5641-8968-2C60F278AFCE}"/>
                                            </p:graphicEl>
                                          </p:spTgt>
                                        </p:tgtEl>
                                        <p:attrNameLst>
                                          <p:attrName>ppt_w</p:attrName>
                                        </p:attrNameLst>
                                      </p:cBhvr>
                                      <p:tavLst>
                                        <p:tav tm="0">
                                          <p:val>
                                            <p:fltVal val="0"/>
                                          </p:val>
                                        </p:tav>
                                        <p:tav tm="100000">
                                          <p:val>
                                            <p:strVal val="#ppt_w"/>
                                          </p:val>
                                        </p:tav>
                                      </p:tavLst>
                                    </p:anim>
                                    <p:anim calcmode="lin" valueType="num">
                                      <p:cBhvr>
                                        <p:cTn id="131" dur="200" fill="hold"/>
                                        <p:tgtEl>
                                          <p:spTgt spid="28">
                                            <p:graphicEl>
                                              <a:dgm id="{7822E12D-5589-5641-8968-2C60F278AFCE}"/>
                                            </p:graphicEl>
                                          </p:spTgt>
                                        </p:tgtEl>
                                        <p:attrNameLst>
                                          <p:attrName>ppt_h</p:attrName>
                                        </p:attrNameLst>
                                      </p:cBhvr>
                                      <p:tavLst>
                                        <p:tav tm="0">
                                          <p:val>
                                            <p:fltVal val="0"/>
                                          </p:val>
                                        </p:tav>
                                        <p:tav tm="100000">
                                          <p:val>
                                            <p:strVal val="#ppt_h"/>
                                          </p:val>
                                        </p:tav>
                                      </p:tavLst>
                                    </p:anim>
                                    <p:animEffect transition="in" filter="fade">
                                      <p:cBhvr>
                                        <p:cTn id="132" dur="200"/>
                                        <p:tgtEl>
                                          <p:spTgt spid="28">
                                            <p:graphicEl>
                                              <a:dgm id="{7822E12D-5589-5641-8968-2C60F278AFCE}"/>
                                            </p:graphicEl>
                                          </p:spTgt>
                                        </p:tgtEl>
                                      </p:cBhvr>
                                    </p:animEffect>
                                  </p:childTnLst>
                                </p:cTn>
                              </p:par>
                            </p:childTnLst>
                          </p:cTn>
                        </p:par>
                      </p:childTnLst>
                    </p:cTn>
                  </p:par>
                  <p:par>
                    <p:cTn id="133" fill="hold">
                      <p:stCondLst>
                        <p:cond delay="indefinite"/>
                      </p:stCondLst>
                      <p:childTnLst>
                        <p:par>
                          <p:cTn id="134" fill="hold">
                            <p:stCondLst>
                              <p:cond delay="0"/>
                            </p:stCondLst>
                            <p:childTnLst>
                              <p:par>
                                <p:cTn id="135" presetID="53" presetClass="entr" presetSubtype="16" fill="hold" grpId="0" nodeType="clickEffect">
                                  <p:stCondLst>
                                    <p:cond delay="0"/>
                                  </p:stCondLst>
                                  <p:childTnLst>
                                    <p:set>
                                      <p:cBhvr>
                                        <p:cTn id="136" dur="1" fill="hold">
                                          <p:stCondLst>
                                            <p:cond delay="0"/>
                                          </p:stCondLst>
                                        </p:cTn>
                                        <p:tgtEl>
                                          <p:spTgt spid="28">
                                            <p:graphicEl>
                                              <a:dgm id="{F09DF994-6F8E-5B4D-ABFB-382DF50DFC53}"/>
                                            </p:graphicEl>
                                          </p:spTgt>
                                        </p:tgtEl>
                                        <p:attrNameLst>
                                          <p:attrName>style.visibility</p:attrName>
                                        </p:attrNameLst>
                                      </p:cBhvr>
                                      <p:to>
                                        <p:strVal val="visible"/>
                                      </p:to>
                                    </p:set>
                                    <p:anim calcmode="lin" valueType="num">
                                      <p:cBhvr>
                                        <p:cTn id="137" dur="200" fill="hold"/>
                                        <p:tgtEl>
                                          <p:spTgt spid="28">
                                            <p:graphicEl>
                                              <a:dgm id="{F09DF994-6F8E-5B4D-ABFB-382DF50DFC53}"/>
                                            </p:graphicEl>
                                          </p:spTgt>
                                        </p:tgtEl>
                                        <p:attrNameLst>
                                          <p:attrName>ppt_w</p:attrName>
                                        </p:attrNameLst>
                                      </p:cBhvr>
                                      <p:tavLst>
                                        <p:tav tm="0">
                                          <p:val>
                                            <p:fltVal val="0"/>
                                          </p:val>
                                        </p:tav>
                                        <p:tav tm="100000">
                                          <p:val>
                                            <p:strVal val="#ppt_w"/>
                                          </p:val>
                                        </p:tav>
                                      </p:tavLst>
                                    </p:anim>
                                    <p:anim calcmode="lin" valueType="num">
                                      <p:cBhvr>
                                        <p:cTn id="138" dur="200" fill="hold"/>
                                        <p:tgtEl>
                                          <p:spTgt spid="28">
                                            <p:graphicEl>
                                              <a:dgm id="{F09DF994-6F8E-5B4D-ABFB-382DF50DFC53}"/>
                                            </p:graphicEl>
                                          </p:spTgt>
                                        </p:tgtEl>
                                        <p:attrNameLst>
                                          <p:attrName>ppt_h</p:attrName>
                                        </p:attrNameLst>
                                      </p:cBhvr>
                                      <p:tavLst>
                                        <p:tav tm="0">
                                          <p:val>
                                            <p:fltVal val="0"/>
                                          </p:val>
                                        </p:tav>
                                        <p:tav tm="100000">
                                          <p:val>
                                            <p:strVal val="#ppt_h"/>
                                          </p:val>
                                        </p:tav>
                                      </p:tavLst>
                                    </p:anim>
                                    <p:animEffect transition="in" filter="fade">
                                      <p:cBhvr>
                                        <p:cTn id="139" dur="200"/>
                                        <p:tgtEl>
                                          <p:spTgt spid="28">
                                            <p:graphicEl>
                                              <a:dgm id="{F09DF994-6F8E-5B4D-ABFB-382DF50DFC53}"/>
                                            </p:graphicEl>
                                          </p:spTgt>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28">
                                            <p:graphicEl>
                                              <a:dgm id="{C073FDA0-EACE-5A43-8600-63F382AFB715}"/>
                                            </p:graphicEl>
                                          </p:spTgt>
                                        </p:tgtEl>
                                        <p:attrNameLst>
                                          <p:attrName>style.visibility</p:attrName>
                                        </p:attrNameLst>
                                      </p:cBhvr>
                                      <p:to>
                                        <p:strVal val="visible"/>
                                      </p:to>
                                    </p:set>
                                    <p:anim calcmode="lin" valueType="num">
                                      <p:cBhvr>
                                        <p:cTn id="142" dur="200" fill="hold"/>
                                        <p:tgtEl>
                                          <p:spTgt spid="28">
                                            <p:graphicEl>
                                              <a:dgm id="{C073FDA0-EACE-5A43-8600-63F382AFB715}"/>
                                            </p:graphicEl>
                                          </p:spTgt>
                                        </p:tgtEl>
                                        <p:attrNameLst>
                                          <p:attrName>ppt_w</p:attrName>
                                        </p:attrNameLst>
                                      </p:cBhvr>
                                      <p:tavLst>
                                        <p:tav tm="0">
                                          <p:val>
                                            <p:fltVal val="0"/>
                                          </p:val>
                                        </p:tav>
                                        <p:tav tm="100000">
                                          <p:val>
                                            <p:strVal val="#ppt_w"/>
                                          </p:val>
                                        </p:tav>
                                      </p:tavLst>
                                    </p:anim>
                                    <p:anim calcmode="lin" valueType="num">
                                      <p:cBhvr>
                                        <p:cTn id="143" dur="200" fill="hold"/>
                                        <p:tgtEl>
                                          <p:spTgt spid="28">
                                            <p:graphicEl>
                                              <a:dgm id="{C073FDA0-EACE-5A43-8600-63F382AFB715}"/>
                                            </p:graphicEl>
                                          </p:spTgt>
                                        </p:tgtEl>
                                        <p:attrNameLst>
                                          <p:attrName>ppt_h</p:attrName>
                                        </p:attrNameLst>
                                      </p:cBhvr>
                                      <p:tavLst>
                                        <p:tav tm="0">
                                          <p:val>
                                            <p:fltVal val="0"/>
                                          </p:val>
                                        </p:tav>
                                        <p:tav tm="100000">
                                          <p:val>
                                            <p:strVal val="#ppt_h"/>
                                          </p:val>
                                        </p:tav>
                                      </p:tavLst>
                                    </p:anim>
                                    <p:animEffect transition="in" filter="fade">
                                      <p:cBhvr>
                                        <p:cTn id="144" dur="200"/>
                                        <p:tgtEl>
                                          <p:spTgt spid="28">
                                            <p:graphicEl>
                                              <a:dgm id="{C073FDA0-EACE-5A43-8600-63F382AFB715}"/>
                                            </p:graphicEl>
                                          </p:spTgt>
                                        </p:tgtEl>
                                      </p:cBhvr>
                                    </p:animEffect>
                                  </p:childTnLst>
                                </p:cTn>
                              </p:par>
                            </p:childTnLst>
                          </p:cTn>
                        </p:par>
                      </p:childTnLst>
                    </p:cTn>
                  </p:par>
                  <p:par>
                    <p:cTn id="145" fill="hold">
                      <p:stCondLst>
                        <p:cond delay="indefinite"/>
                      </p:stCondLst>
                      <p:childTnLst>
                        <p:par>
                          <p:cTn id="146" fill="hold">
                            <p:stCondLst>
                              <p:cond delay="0"/>
                            </p:stCondLst>
                            <p:childTnLst>
                              <p:par>
                                <p:cTn id="147" presetID="53" presetClass="entr" presetSubtype="16" fill="hold" grpId="0" nodeType="clickEffect">
                                  <p:stCondLst>
                                    <p:cond delay="0"/>
                                  </p:stCondLst>
                                  <p:childTnLst>
                                    <p:set>
                                      <p:cBhvr>
                                        <p:cTn id="148" dur="1" fill="hold">
                                          <p:stCondLst>
                                            <p:cond delay="0"/>
                                          </p:stCondLst>
                                        </p:cTn>
                                        <p:tgtEl>
                                          <p:spTgt spid="28">
                                            <p:graphicEl>
                                              <a:dgm id="{3E5E38E4-677B-CA49-89FB-FF552B3AAFD5}"/>
                                            </p:graphicEl>
                                          </p:spTgt>
                                        </p:tgtEl>
                                        <p:attrNameLst>
                                          <p:attrName>style.visibility</p:attrName>
                                        </p:attrNameLst>
                                      </p:cBhvr>
                                      <p:to>
                                        <p:strVal val="visible"/>
                                      </p:to>
                                    </p:set>
                                    <p:anim calcmode="lin" valueType="num">
                                      <p:cBhvr>
                                        <p:cTn id="149" dur="200" fill="hold"/>
                                        <p:tgtEl>
                                          <p:spTgt spid="28">
                                            <p:graphicEl>
                                              <a:dgm id="{3E5E38E4-677B-CA49-89FB-FF552B3AAFD5}"/>
                                            </p:graphicEl>
                                          </p:spTgt>
                                        </p:tgtEl>
                                        <p:attrNameLst>
                                          <p:attrName>ppt_w</p:attrName>
                                        </p:attrNameLst>
                                      </p:cBhvr>
                                      <p:tavLst>
                                        <p:tav tm="0">
                                          <p:val>
                                            <p:fltVal val="0"/>
                                          </p:val>
                                        </p:tav>
                                        <p:tav tm="100000">
                                          <p:val>
                                            <p:strVal val="#ppt_w"/>
                                          </p:val>
                                        </p:tav>
                                      </p:tavLst>
                                    </p:anim>
                                    <p:anim calcmode="lin" valueType="num">
                                      <p:cBhvr>
                                        <p:cTn id="150" dur="200" fill="hold"/>
                                        <p:tgtEl>
                                          <p:spTgt spid="28">
                                            <p:graphicEl>
                                              <a:dgm id="{3E5E38E4-677B-CA49-89FB-FF552B3AAFD5}"/>
                                            </p:graphicEl>
                                          </p:spTgt>
                                        </p:tgtEl>
                                        <p:attrNameLst>
                                          <p:attrName>ppt_h</p:attrName>
                                        </p:attrNameLst>
                                      </p:cBhvr>
                                      <p:tavLst>
                                        <p:tav tm="0">
                                          <p:val>
                                            <p:fltVal val="0"/>
                                          </p:val>
                                        </p:tav>
                                        <p:tav tm="100000">
                                          <p:val>
                                            <p:strVal val="#ppt_h"/>
                                          </p:val>
                                        </p:tav>
                                      </p:tavLst>
                                    </p:anim>
                                    <p:animEffect transition="in" filter="fade">
                                      <p:cBhvr>
                                        <p:cTn id="151" dur="200"/>
                                        <p:tgtEl>
                                          <p:spTgt spid="28">
                                            <p:graphicEl>
                                              <a:dgm id="{3E5E38E4-677B-CA49-89FB-FF552B3AAFD5}"/>
                                            </p:graphicEl>
                                          </p:spTgt>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28">
                                            <p:graphicEl>
                                              <a:dgm id="{4CEA2B4A-09EF-7A4C-912C-329F81962BD6}"/>
                                            </p:graphicEl>
                                          </p:spTgt>
                                        </p:tgtEl>
                                        <p:attrNameLst>
                                          <p:attrName>style.visibility</p:attrName>
                                        </p:attrNameLst>
                                      </p:cBhvr>
                                      <p:to>
                                        <p:strVal val="visible"/>
                                      </p:to>
                                    </p:set>
                                    <p:anim calcmode="lin" valueType="num">
                                      <p:cBhvr>
                                        <p:cTn id="154" dur="200" fill="hold"/>
                                        <p:tgtEl>
                                          <p:spTgt spid="28">
                                            <p:graphicEl>
                                              <a:dgm id="{4CEA2B4A-09EF-7A4C-912C-329F81962BD6}"/>
                                            </p:graphicEl>
                                          </p:spTgt>
                                        </p:tgtEl>
                                        <p:attrNameLst>
                                          <p:attrName>ppt_w</p:attrName>
                                        </p:attrNameLst>
                                      </p:cBhvr>
                                      <p:tavLst>
                                        <p:tav tm="0">
                                          <p:val>
                                            <p:fltVal val="0"/>
                                          </p:val>
                                        </p:tav>
                                        <p:tav tm="100000">
                                          <p:val>
                                            <p:strVal val="#ppt_w"/>
                                          </p:val>
                                        </p:tav>
                                      </p:tavLst>
                                    </p:anim>
                                    <p:anim calcmode="lin" valueType="num">
                                      <p:cBhvr>
                                        <p:cTn id="155" dur="200" fill="hold"/>
                                        <p:tgtEl>
                                          <p:spTgt spid="28">
                                            <p:graphicEl>
                                              <a:dgm id="{4CEA2B4A-09EF-7A4C-912C-329F81962BD6}"/>
                                            </p:graphicEl>
                                          </p:spTgt>
                                        </p:tgtEl>
                                        <p:attrNameLst>
                                          <p:attrName>ppt_h</p:attrName>
                                        </p:attrNameLst>
                                      </p:cBhvr>
                                      <p:tavLst>
                                        <p:tav tm="0">
                                          <p:val>
                                            <p:fltVal val="0"/>
                                          </p:val>
                                        </p:tav>
                                        <p:tav tm="100000">
                                          <p:val>
                                            <p:strVal val="#ppt_h"/>
                                          </p:val>
                                        </p:tav>
                                      </p:tavLst>
                                    </p:anim>
                                    <p:animEffect transition="in" filter="fade">
                                      <p:cBhvr>
                                        <p:cTn id="156" dur="200"/>
                                        <p:tgtEl>
                                          <p:spTgt spid="28">
                                            <p:graphicEl>
                                              <a:dgm id="{4CEA2B4A-09EF-7A4C-912C-329F81962BD6}"/>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grpId="0" nodeType="clickEffect">
                                  <p:stCondLst>
                                    <p:cond delay="0"/>
                                  </p:stCondLst>
                                  <p:childTnLst>
                                    <p:set>
                                      <p:cBhvr>
                                        <p:cTn id="160" dur="1" fill="hold">
                                          <p:stCondLst>
                                            <p:cond delay="0"/>
                                          </p:stCondLst>
                                        </p:cTn>
                                        <p:tgtEl>
                                          <p:spTgt spid="28">
                                            <p:graphicEl>
                                              <a:dgm id="{ACF88890-915B-0644-952D-813A63D379C7}"/>
                                            </p:graphicEl>
                                          </p:spTgt>
                                        </p:tgtEl>
                                        <p:attrNameLst>
                                          <p:attrName>style.visibility</p:attrName>
                                        </p:attrNameLst>
                                      </p:cBhvr>
                                      <p:to>
                                        <p:strVal val="visible"/>
                                      </p:to>
                                    </p:set>
                                    <p:anim calcmode="lin" valueType="num">
                                      <p:cBhvr>
                                        <p:cTn id="161" dur="200" fill="hold"/>
                                        <p:tgtEl>
                                          <p:spTgt spid="28">
                                            <p:graphicEl>
                                              <a:dgm id="{ACF88890-915B-0644-952D-813A63D379C7}"/>
                                            </p:graphicEl>
                                          </p:spTgt>
                                        </p:tgtEl>
                                        <p:attrNameLst>
                                          <p:attrName>ppt_w</p:attrName>
                                        </p:attrNameLst>
                                      </p:cBhvr>
                                      <p:tavLst>
                                        <p:tav tm="0">
                                          <p:val>
                                            <p:fltVal val="0"/>
                                          </p:val>
                                        </p:tav>
                                        <p:tav tm="100000">
                                          <p:val>
                                            <p:strVal val="#ppt_w"/>
                                          </p:val>
                                        </p:tav>
                                      </p:tavLst>
                                    </p:anim>
                                    <p:anim calcmode="lin" valueType="num">
                                      <p:cBhvr>
                                        <p:cTn id="162" dur="200" fill="hold"/>
                                        <p:tgtEl>
                                          <p:spTgt spid="28">
                                            <p:graphicEl>
                                              <a:dgm id="{ACF88890-915B-0644-952D-813A63D379C7}"/>
                                            </p:graphicEl>
                                          </p:spTgt>
                                        </p:tgtEl>
                                        <p:attrNameLst>
                                          <p:attrName>ppt_h</p:attrName>
                                        </p:attrNameLst>
                                      </p:cBhvr>
                                      <p:tavLst>
                                        <p:tav tm="0">
                                          <p:val>
                                            <p:fltVal val="0"/>
                                          </p:val>
                                        </p:tav>
                                        <p:tav tm="100000">
                                          <p:val>
                                            <p:strVal val="#ppt_h"/>
                                          </p:val>
                                        </p:tav>
                                      </p:tavLst>
                                    </p:anim>
                                    <p:animEffect transition="in" filter="fade">
                                      <p:cBhvr>
                                        <p:cTn id="163" dur="200"/>
                                        <p:tgtEl>
                                          <p:spTgt spid="28">
                                            <p:graphicEl>
                                              <a:dgm id="{ACF88890-915B-0644-952D-813A63D379C7}"/>
                                            </p:graphicEl>
                                          </p:spTgt>
                                        </p:tgtEl>
                                      </p:cBhvr>
                                    </p:animEffect>
                                  </p:childTnLst>
                                </p:cTn>
                              </p:par>
                              <p:par>
                                <p:cTn id="164" presetID="53" presetClass="entr" presetSubtype="16" fill="hold" grpId="0" nodeType="withEffect">
                                  <p:stCondLst>
                                    <p:cond delay="0"/>
                                  </p:stCondLst>
                                  <p:childTnLst>
                                    <p:set>
                                      <p:cBhvr>
                                        <p:cTn id="165" dur="1" fill="hold">
                                          <p:stCondLst>
                                            <p:cond delay="0"/>
                                          </p:stCondLst>
                                        </p:cTn>
                                        <p:tgtEl>
                                          <p:spTgt spid="28">
                                            <p:graphicEl>
                                              <a:dgm id="{1F3AC3B1-5A94-044F-A1AF-2678FFB5C50D}"/>
                                            </p:graphicEl>
                                          </p:spTgt>
                                        </p:tgtEl>
                                        <p:attrNameLst>
                                          <p:attrName>style.visibility</p:attrName>
                                        </p:attrNameLst>
                                      </p:cBhvr>
                                      <p:to>
                                        <p:strVal val="visible"/>
                                      </p:to>
                                    </p:set>
                                    <p:anim calcmode="lin" valueType="num">
                                      <p:cBhvr>
                                        <p:cTn id="166" dur="200" fill="hold"/>
                                        <p:tgtEl>
                                          <p:spTgt spid="28">
                                            <p:graphicEl>
                                              <a:dgm id="{1F3AC3B1-5A94-044F-A1AF-2678FFB5C50D}"/>
                                            </p:graphicEl>
                                          </p:spTgt>
                                        </p:tgtEl>
                                        <p:attrNameLst>
                                          <p:attrName>ppt_w</p:attrName>
                                        </p:attrNameLst>
                                      </p:cBhvr>
                                      <p:tavLst>
                                        <p:tav tm="0">
                                          <p:val>
                                            <p:fltVal val="0"/>
                                          </p:val>
                                        </p:tav>
                                        <p:tav tm="100000">
                                          <p:val>
                                            <p:strVal val="#ppt_w"/>
                                          </p:val>
                                        </p:tav>
                                      </p:tavLst>
                                    </p:anim>
                                    <p:anim calcmode="lin" valueType="num">
                                      <p:cBhvr>
                                        <p:cTn id="167" dur="200" fill="hold"/>
                                        <p:tgtEl>
                                          <p:spTgt spid="28">
                                            <p:graphicEl>
                                              <a:dgm id="{1F3AC3B1-5A94-044F-A1AF-2678FFB5C50D}"/>
                                            </p:graphicEl>
                                          </p:spTgt>
                                        </p:tgtEl>
                                        <p:attrNameLst>
                                          <p:attrName>ppt_h</p:attrName>
                                        </p:attrNameLst>
                                      </p:cBhvr>
                                      <p:tavLst>
                                        <p:tav tm="0">
                                          <p:val>
                                            <p:fltVal val="0"/>
                                          </p:val>
                                        </p:tav>
                                        <p:tav tm="100000">
                                          <p:val>
                                            <p:strVal val="#ppt_h"/>
                                          </p:val>
                                        </p:tav>
                                      </p:tavLst>
                                    </p:anim>
                                    <p:animEffect transition="in" filter="fade">
                                      <p:cBhvr>
                                        <p:cTn id="168" dur="200"/>
                                        <p:tgtEl>
                                          <p:spTgt spid="28">
                                            <p:graphicEl>
                                              <a:dgm id="{1F3AC3B1-5A94-044F-A1AF-2678FFB5C50D}"/>
                                            </p:graphicEl>
                                          </p:spTgt>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grpId="0" nodeType="clickEffect">
                                  <p:stCondLst>
                                    <p:cond delay="0"/>
                                  </p:stCondLst>
                                  <p:childTnLst>
                                    <p:set>
                                      <p:cBhvr>
                                        <p:cTn id="172" dur="1" fill="hold">
                                          <p:stCondLst>
                                            <p:cond delay="0"/>
                                          </p:stCondLst>
                                        </p:cTn>
                                        <p:tgtEl>
                                          <p:spTgt spid="28">
                                            <p:graphicEl>
                                              <a:dgm id="{7566C940-A6EB-684C-BCC5-F13CD753AEF9}"/>
                                            </p:graphicEl>
                                          </p:spTgt>
                                        </p:tgtEl>
                                        <p:attrNameLst>
                                          <p:attrName>style.visibility</p:attrName>
                                        </p:attrNameLst>
                                      </p:cBhvr>
                                      <p:to>
                                        <p:strVal val="visible"/>
                                      </p:to>
                                    </p:set>
                                    <p:anim calcmode="lin" valueType="num">
                                      <p:cBhvr>
                                        <p:cTn id="173" dur="200" fill="hold"/>
                                        <p:tgtEl>
                                          <p:spTgt spid="28">
                                            <p:graphicEl>
                                              <a:dgm id="{7566C940-A6EB-684C-BCC5-F13CD753AEF9}"/>
                                            </p:graphicEl>
                                          </p:spTgt>
                                        </p:tgtEl>
                                        <p:attrNameLst>
                                          <p:attrName>ppt_w</p:attrName>
                                        </p:attrNameLst>
                                      </p:cBhvr>
                                      <p:tavLst>
                                        <p:tav tm="0">
                                          <p:val>
                                            <p:fltVal val="0"/>
                                          </p:val>
                                        </p:tav>
                                        <p:tav tm="100000">
                                          <p:val>
                                            <p:strVal val="#ppt_w"/>
                                          </p:val>
                                        </p:tav>
                                      </p:tavLst>
                                    </p:anim>
                                    <p:anim calcmode="lin" valueType="num">
                                      <p:cBhvr>
                                        <p:cTn id="174" dur="200" fill="hold"/>
                                        <p:tgtEl>
                                          <p:spTgt spid="28">
                                            <p:graphicEl>
                                              <a:dgm id="{7566C940-A6EB-684C-BCC5-F13CD753AEF9}"/>
                                            </p:graphicEl>
                                          </p:spTgt>
                                        </p:tgtEl>
                                        <p:attrNameLst>
                                          <p:attrName>ppt_h</p:attrName>
                                        </p:attrNameLst>
                                      </p:cBhvr>
                                      <p:tavLst>
                                        <p:tav tm="0">
                                          <p:val>
                                            <p:fltVal val="0"/>
                                          </p:val>
                                        </p:tav>
                                        <p:tav tm="100000">
                                          <p:val>
                                            <p:strVal val="#ppt_h"/>
                                          </p:val>
                                        </p:tav>
                                      </p:tavLst>
                                    </p:anim>
                                    <p:animEffect transition="in" filter="fade">
                                      <p:cBhvr>
                                        <p:cTn id="175" dur="200"/>
                                        <p:tgtEl>
                                          <p:spTgt spid="28">
                                            <p:graphicEl>
                                              <a:dgm id="{7566C940-A6EB-684C-BCC5-F13CD753AEF9}"/>
                                            </p:graphicEl>
                                          </p:spTgt>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28">
                                            <p:graphicEl>
                                              <a:dgm id="{1F592C04-4A00-AA4A-9E95-2165FE63E037}"/>
                                            </p:graphicEl>
                                          </p:spTgt>
                                        </p:tgtEl>
                                        <p:attrNameLst>
                                          <p:attrName>style.visibility</p:attrName>
                                        </p:attrNameLst>
                                      </p:cBhvr>
                                      <p:to>
                                        <p:strVal val="visible"/>
                                      </p:to>
                                    </p:set>
                                    <p:anim calcmode="lin" valueType="num">
                                      <p:cBhvr>
                                        <p:cTn id="178" dur="200" fill="hold"/>
                                        <p:tgtEl>
                                          <p:spTgt spid="28">
                                            <p:graphicEl>
                                              <a:dgm id="{1F592C04-4A00-AA4A-9E95-2165FE63E037}"/>
                                            </p:graphicEl>
                                          </p:spTgt>
                                        </p:tgtEl>
                                        <p:attrNameLst>
                                          <p:attrName>ppt_w</p:attrName>
                                        </p:attrNameLst>
                                      </p:cBhvr>
                                      <p:tavLst>
                                        <p:tav tm="0">
                                          <p:val>
                                            <p:fltVal val="0"/>
                                          </p:val>
                                        </p:tav>
                                        <p:tav tm="100000">
                                          <p:val>
                                            <p:strVal val="#ppt_w"/>
                                          </p:val>
                                        </p:tav>
                                      </p:tavLst>
                                    </p:anim>
                                    <p:anim calcmode="lin" valueType="num">
                                      <p:cBhvr>
                                        <p:cTn id="179" dur="200" fill="hold"/>
                                        <p:tgtEl>
                                          <p:spTgt spid="28">
                                            <p:graphicEl>
                                              <a:dgm id="{1F592C04-4A00-AA4A-9E95-2165FE63E037}"/>
                                            </p:graphicEl>
                                          </p:spTgt>
                                        </p:tgtEl>
                                        <p:attrNameLst>
                                          <p:attrName>ppt_h</p:attrName>
                                        </p:attrNameLst>
                                      </p:cBhvr>
                                      <p:tavLst>
                                        <p:tav tm="0">
                                          <p:val>
                                            <p:fltVal val="0"/>
                                          </p:val>
                                        </p:tav>
                                        <p:tav tm="100000">
                                          <p:val>
                                            <p:strVal val="#ppt_h"/>
                                          </p:val>
                                        </p:tav>
                                      </p:tavLst>
                                    </p:anim>
                                    <p:animEffect transition="in" filter="fade">
                                      <p:cBhvr>
                                        <p:cTn id="180" dur="200"/>
                                        <p:tgtEl>
                                          <p:spTgt spid="28">
                                            <p:graphicEl>
                                              <a:dgm id="{1F592C04-4A00-AA4A-9E95-2165FE63E037}"/>
                                            </p:graphicEl>
                                          </p:spTgt>
                                        </p:tgtEl>
                                      </p:cBhvr>
                                    </p:animEffect>
                                  </p:childTnLst>
                                </p:cTn>
                              </p:par>
                              <p:par>
                                <p:cTn id="181" presetID="53" presetClass="entr" presetSubtype="16" fill="hold" grpId="0" nodeType="withEffect">
                                  <p:stCondLst>
                                    <p:cond delay="0"/>
                                  </p:stCondLst>
                                  <p:childTnLst>
                                    <p:set>
                                      <p:cBhvr>
                                        <p:cTn id="182" dur="1" fill="hold">
                                          <p:stCondLst>
                                            <p:cond delay="0"/>
                                          </p:stCondLst>
                                        </p:cTn>
                                        <p:tgtEl>
                                          <p:spTgt spid="28">
                                            <p:graphicEl>
                                              <a:dgm id="{CFACF15A-095A-AE49-B1EE-B238D7D3DC47}"/>
                                            </p:graphicEl>
                                          </p:spTgt>
                                        </p:tgtEl>
                                        <p:attrNameLst>
                                          <p:attrName>style.visibility</p:attrName>
                                        </p:attrNameLst>
                                      </p:cBhvr>
                                      <p:to>
                                        <p:strVal val="visible"/>
                                      </p:to>
                                    </p:set>
                                    <p:anim calcmode="lin" valueType="num">
                                      <p:cBhvr>
                                        <p:cTn id="183" dur="200" fill="hold"/>
                                        <p:tgtEl>
                                          <p:spTgt spid="28">
                                            <p:graphicEl>
                                              <a:dgm id="{CFACF15A-095A-AE49-B1EE-B238D7D3DC47}"/>
                                            </p:graphicEl>
                                          </p:spTgt>
                                        </p:tgtEl>
                                        <p:attrNameLst>
                                          <p:attrName>ppt_w</p:attrName>
                                        </p:attrNameLst>
                                      </p:cBhvr>
                                      <p:tavLst>
                                        <p:tav tm="0">
                                          <p:val>
                                            <p:fltVal val="0"/>
                                          </p:val>
                                        </p:tav>
                                        <p:tav tm="100000">
                                          <p:val>
                                            <p:strVal val="#ppt_w"/>
                                          </p:val>
                                        </p:tav>
                                      </p:tavLst>
                                    </p:anim>
                                    <p:anim calcmode="lin" valueType="num">
                                      <p:cBhvr>
                                        <p:cTn id="184" dur="200" fill="hold"/>
                                        <p:tgtEl>
                                          <p:spTgt spid="28">
                                            <p:graphicEl>
                                              <a:dgm id="{CFACF15A-095A-AE49-B1EE-B238D7D3DC47}"/>
                                            </p:graphicEl>
                                          </p:spTgt>
                                        </p:tgtEl>
                                        <p:attrNameLst>
                                          <p:attrName>ppt_h</p:attrName>
                                        </p:attrNameLst>
                                      </p:cBhvr>
                                      <p:tavLst>
                                        <p:tav tm="0">
                                          <p:val>
                                            <p:fltVal val="0"/>
                                          </p:val>
                                        </p:tav>
                                        <p:tav tm="100000">
                                          <p:val>
                                            <p:strVal val="#ppt_h"/>
                                          </p:val>
                                        </p:tav>
                                      </p:tavLst>
                                    </p:anim>
                                    <p:animEffect transition="in" filter="fade">
                                      <p:cBhvr>
                                        <p:cTn id="185" dur="200"/>
                                        <p:tgtEl>
                                          <p:spTgt spid="28">
                                            <p:graphicEl>
                                              <a:dgm id="{CFACF15A-095A-AE49-B1EE-B238D7D3DC4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Graphic spid="2" grpId="0">
        <p:bldSub>
          <a:bldDgm bld="one"/>
        </p:bldSub>
      </p:bldGraphic>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18" grpId="0" animBg="1"/>
      <p:bldGraphic spid="28" grpId="0">
        <p:bldSub>
          <a:bldDgm bld="one"/>
        </p:bldSub>
      </p:bldGraphic>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lcome 1">
    <p:spTree>
      <p:nvGrpSpPr>
        <p:cNvPr id="1" name=""/>
        <p:cNvGrpSpPr/>
        <p:nvPr/>
      </p:nvGrpSpPr>
      <p:grpSpPr>
        <a:xfrm>
          <a:off x="0" y="0"/>
          <a:ext cx="0" cy="0"/>
          <a:chOff x="0" y="0"/>
          <a:chExt cx="0" cy="0"/>
        </a:xfrm>
      </p:grpSpPr>
      <p:sp>
        <p:nvSpPr>
          <p:cNvPr id="5" name="Rectangle 4"/>
          <p:cNvSpPr/>
          <p:nvPr/>
        </p:nvSpPr>
        <p:spPr>
          <a:xfrm>
            <a:off x="7248411" y="4380129"/>
            <a:ext cx="9890355" cy="589139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1" name="Text Placeholder 7"/>
          <p:cNvSpPr>
            <a:spLocks noGrp="1"/>
          </p:cNvSpPr>
          <p:nvPr>
            <p:ph type="body" sz="quarter" idx="18" hasCustomPrompt="1"/>
          </p:nvPr>
        </p:nvSpPr>
        <p:spPr>
          <a:xfrm>
            <a:off x="1536915" y="2197016"/>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3171591"/>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23" name="Picture Placeholder 2"/>
          <p:cNvSpPr>
            <a:spLocks noGrp="1"/>
          </p:cNvSpPr>
          <p:nvPr>
            <p:ph type="pic" sz="quarter" idx="10"/>
          </p:nvPr>
        </p:nvSpPr>
        <p:spPr>
          <a:xfrm>
            <a:off x="2" y="4380129"/>
            <a:ext cx="7474219"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4" name="Picture Placeholder 2"/>
          <p:cNvSpPr>
            <a:spLocks noGrp="1"/>
          </p:cNvSpPr>
          <p:nvPr>
            <p:ph type="pic" sz="quarter" idx="11"/>
          </p:nvPr>
        </p:nvSpPr>
        <p:spPr>
          <a:xfrm>
            <a:off x="16912959" y="4380129"/>
            <a:ext cx="7474221"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12" hasCustomPrompt="1"/>
          </p:nvPr>
        </p:nvSpPr>
        <p:spPr>
          <a:xfrm>
            <a:off x="8083901" y="6470788"/>
            <a:ext cx="8219380" cy="698524"/>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p:ph type="body" sz="quarter" idx="13" hasCustomPrompt="1"/>
          </p:nvPr>
        </p:nvSpPr>
        <p:spPr>
          <a:xfrm>
            <a:off x="8083901" y="7214471"/>
            <a:ext cx="8219380"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8083901" y="7661798"/>
            <a:ext cx="8219380" cy="2069212"/>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17" hasCustomPrompt="1"/>
          </p:nvPr>
        </p:nvSpPr>
        <p:spPr>
          <a:xfrm>
            <a:off x="11273865" y="4859658"/>
            <a:ext cx="1786838" cy="131254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11" name="Rectangle 10">
            <a:extLst>
              <a:ext uri="{FF2B5EF4-FFF2-40B4-BE49-F238E27FC236}">
                <a16:creationId xmlns:a16="http://schemas.microsoft.com/office/drawing/2014/main" id="{1D4D4F5B-04BC-8643-AE88-9DA75B12E5F0}"/>
              </a:ext>
            </a:extLst>
          </p:cNvPr>
          <p:cNvSpPr/>
          <p:nvPr userDrawn="1"/>
        </p:nvSpPr>
        <p:spPr>
          <a:xfrm>
            <a:off x="7248411" y="4380129"/>
            <a:ext cx="9890355" cy="589139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Tree>
    <p:extLst>
      <p:ext uri="{BB962C8B-B14F-4D97-AF65-F5344CB8AC3E}">
        <p14:creationId xmlns:p14="http://schemas.microsoft.com/office/powerpoint/2010/main" val="62598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nodePh="1">
                                  <p:stCondLst>
                                    <p:cond delay="800"/>
                                  </p:stCondLst>
                                  <p:endCondLst>
                                    <p:cond evt="begin" delay="0">
                                      <p:tn val="20"/>
                                    </p:cond>
                                  </p:end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nodePh="1">
                                  <p:stCondLst>
                                    <p:cond delay="800"/>
                                  </p:stCondLst>
                                  <p:endCondLst>
                                    <p:cond evt="begin" delay="0">
                                      <p:tn val="25"/>
                                    </p:cond>
                                  </p:end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400"/>
                                        <p:tgtEl>
                                          <p:spTgt spid="25">
                                            <p:txEl>
                                              <p:pRg st="0" end="0"/>
                                            </p:txEl>
                                          </p:spTgt>
                                        </p:tgtEl>
                                      </p:cBhvr>
                                    </p:animEffect>
                                    <p:anim calcmode="lin" valueType="num">
                                      <p:cBhvr>
                                        <p:cTn id="3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27">
                                            <p:txEl>
                                              <p:pRg st="0" end="0"/>
                                            </p:txEl>
                                          </p:spTgt>
                                        </p:tgtEl>
                                        <p:attrNameLst>
                                          <p:attrName>style.visibility</p:attrName>
                                        </p:attrNameLst>
                                      </p:cBhvr>
                                      <p:to>
                                        <p:strVal val="visible"/>
                                      </p:to>
                                    </p:set>
                                    <p:animEffect transition="in" filter="fade">
                                      <p:cBhvr>
                                        <p:cTn id="42" dur="500"/>
                                        <p:tgtEl>
                                          <p:spTgt spid="27">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fade">
                                      <p:cBhvr>
                                        <p:cTn id="45" dur="400"/>
                                        <p:tgtEl>
                                          <p:spTgt spid="28">
                                            <p:txEl>
                                              <p:pRg st="0" end="0"/>
                                            </p:txEl>
                                          </p:spTgt>
                                        </p:tgtEl>
                                      </p:cBhvr>
                                    </p:animEffect>
                                    <p:anim calcmode="lin" valueType="num">
                                      <p:cBhvr>
                                        <p:cTn id="4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48" presetID="53" presetClass="entr" presetSubtype="16" fill="hold" grpId="0" nodeType="withEffect">
                                  <p:stCondLst>
                                    <p:cond delay="2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p:bldP spid="24" grpId="0"/>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11"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asic pi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Basic Pie SmartArt</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77864"/>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8" name="Text Placeholder 7"/>
          <p:cNvSpPr>
            <a:spLocks noGrp="1"/>
          </p:cNvSpPr>
          <p:nvPr>
            <p:ph type="body" sz="quarter" idx="13" hasCustomPrompt="1"/>
          </p:nvPr>
        </p:nvSpPr>
        <p:spPr>
          <a:xfrm>
            <a:off x="1536915"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 name="Text Placeholder 2"/>
          <p:cNvSpPr>
            <a:spLocks noGrp="1"/>
          </p:cNvSpPr>
          <p:nvPr>
            <p:ph type="body" sz="quarter" idx="22" hasCustomPrompt="1"/>
          </p:nvPr>
        </p:nvSpPr>
        <p:spPr>
          <a:xfrm>
            <a:off x="1536915"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0" name="Text Placeholder 7"/>
          <p:cNvSpPr>
            <a:spLocks noGrp="1"/>
          </p:cNvSpPr>
          <p:nvPr>
            <p:ph type="body" sz="quarter" idx="23" hasCustomPrompt="1"/>
          </p:nvPr>
        </p:nvSpPr>
        <p:spPr>
          <a:xfrm>
            <a:off x="3085427"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4"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5" name="Rounded Rectangle 14">
            <a:extLst>
              <a:ext uri="{FF2B5EF4-FFF2-40B4-BE49-F238E27FC236}">
                <a16:creationId xmlns:a16="http://schemas.microsoft.com/office/drawing/2014/main" id="{6B7F2AF8-5F81-BB4D-B861-B695802C752D}"/>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45504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anim calcmode="lin" valueType="num">
                                      <p:cBhvr>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8">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400"/>
                                        <p:tgtEl>
                                          <p:spTgt spid="10">
                                            <p:txEl>
                                              <p:pRg st="0" end="0"/>
                                            </p:txEl>
                                          </p:spTgt>
                                        </p:tgtEl>
                                      </p:cBhvr>
                                    </p:animEffect>
                                    <p:anim calcmode="lin" valueType="num">
                                      <p:cBhvr>
                                        <p:cTn id="33"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anim calcmode="lin" valueType="num">
                                      <p:cBhvr>
                                        <p:cTn id="3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2">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500"/>
                                        <p:tgtEl>
                                          <p:spTgt spid="13">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400"/>
                                        <p:tgtEl>
                                          <p:spTgt spid="14">
                                            <p:txEl>
                                              <p:pRg st="0" end="0"/>
                                            </p:txEl>
                                          </p:spTgt>
                                        </p:tgtEl>
                                      </p:cBhvr>
                                    </p:animEffect>
                                    <p:anim calcmode="lin" valueType="num">
                                      <p:cBhvr>
                                        <p:cTn id="46"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200" fill="hold"/>
                                        <p:tgtEl>
                                          <p:spTgt spid="15"/>
                                        </p:tgtEl>
                                        <p:attrNameLst>
                                          <p:attrName>ppt_x</p:attrName>
                                        </p:attrNameLst>
                                      </p:cBhvr>
                                      <p:tavLst>
                                        <p:tav tm="0">
                                          <p:val>
                                            <p:strVal val="0-#ppt_w/2"/>
                                          </p:val>
                                        </p:tav>
                                        <p:tav tm="100000">
                                          <p:val>
                                            <p:strVal val="#ppt_x"/>
                                          </p:val>
                                        </p:tav>
                                      </p:tavLst>
                                    </p:anim>
                                    <p:anim calcmode="lin" valueType="num">
                                      <p:cBhvr additive="base">
                                        <p:cTn id="52" dur="2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Radial SmartArt">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Radial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3" name="Text Placeholder 7"/>
          <p:cNvSpPr>
            <a:spLocks noGrp="1"/>
          </p:cNvSpPr>
          <p:nvPr>
            <p:ph type="body" sz="quarter" idx="13" hasCustomPrompt="1"/>
          </p:nvPr>
        </p:nvSpPr>
        <p:spPr>
          <a:xfrm>
            <a:off x="1536915"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 name="Text Placeholder 2"/>
          <p:cNvSpPr>
            <a:spLocks noGrp="1"/>
          </p:cNvSpPr>
          <p:nvPr>
            <p:ph type="body" sz="quarter" idx="22" hasCustomPrompt="1"/>
          </p:nvPr>
        </p:nvSpPr>
        <p:spPr>
          <a:xfrm>
            <a:off x="1536915" y="5225195"/>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5" name="Text Placeholder 7"/>
          <p:cNvSpPr>
            <a:spLocks noGrp="1"/>
          </p:cNvSpPr>
          <p:nvPr>
            <p:ph type="body" sz="quarter" idx="23" hasCustomPrompt="1"/>
          </p:nvPr>
        </p:nvSpPr>
        <p:spPr>
          <a:xfrm>
            <a:off x="18039020"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 name="Text Placeholder 2"/>
          <p:cNvSpPr>
            <a:spLocks noGrp="1"/>
          </p:cNvSpPr>
          <p:nvPr>
            <p:ph type="body" sz="quarter" idx="24" hasCustomPrompt="1"/>
          </p:nvPr>
        </p:nvSpPr>
        <p:spPr>
          <a:xfrm>
            <a:off x="18039020" y="5225195"/>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0" name="Rounded Rectangle 9">
            <a:extLst>
              <a:ext uri="{FF2B5EF4-FFF2-40B4-BE49-F238E27FC236}">
                <a16:creationId xmlns:a16="http://schemas.microsoft.com/office/drawing/2014/main" id="{551237E7-EF08-4744-AA57-0BCC14ED4806}"/>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99245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fade">
                                      <p:cBhvr>
                                        <p:cTn id="24" dur="500"/>
                                        <p:tgtEl>
                                          <p:spTgt spid="13">
                                            <p:txEl>
                                              <p:pRg st="0" end="0"/>
                                            </p:txEl>
                                          </p:spTgt>
                                        </p:tgtEl>
                                      </p:cBhvr>
                                    </p:animEffect>
                                    <p:anim calcmode="lin" valueType="num">
                                      <p:cBhvr>
                                        <p:cTn id="2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anim calcmode="lin" valueType="num">
                                      <p:cBhvr>
                                        <p:cTn id="3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fade">
                                      <p:cBhvr>
                                        <p:cTn id="37" dur="500"/>
                                        <p:tgtEl>
                                          <p:spTgt spid="16">
                                            <p:txEl>
                                              <p:pRg st="0" end="0"/>
                                            </p:txEl>
                                          </p:spTgt>
                                        </p:tgtEl>
                                      </p:cBhvr>
                                    </p:animEffect>
                                  </p:childTnLst>
                                </p:cTn>
                              </p:par>
                            </p:childTnLst>
                          </p:cTn>
                        </p:par>
                        <p:par>
                          <p:cTn id="38" fill="hold">
                            <p:stCondLst>
                              <p:cond delay="1300"/>
                            </p:stCondLst>
                            <p:childTnLst>
                              <p:par>
                                <p:cTn id="39" presetID="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200" fill="hold"/>
                                        <p:tgtEl>
                                          <p:spTgt spid="10"/>
                                        </p:tgtEl>
                                        <p:attrNameLst>
                                          <p:attrName>ppt_x</p:attrName>
                                        </p:attrNameLst>
                                      </p:cBhvr>
                                      <p:tavLst>
                                        <p:tav tm="0">
                                          <p:val>
                                            <p:strVal val="0-#ppt_w/2"/>
                                          </p:val>
                                        </p:tav>
                                        <p:tav tm="100000">
                                          <p:val>
                                            <p:strVal val="#ppt_x"/>
                                          </p:val>
                                        </p:tav>
                                      </p:tavLst>
                                    </p:anim>
                                    <p:anim calcmode="lin" valueType="num">
                                      <p:cBhvr additive="base">
                                        <p:cTn id="42" dur="2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imple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Simple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23" name="Text Placeholder 7"/>
          <p:cNvSpPr>
            <a:spLocks noGrp="1"/>
          </p:cNvSpPr>
          <p:nvPr>
            <p:ph type="body" sz="quarter" idx="13" hasCustomPrompt="1"/>
          </p:nvPr>
        </p:nvSpPr>
        <p:spPr>
          <a:xfrm>
            <a:off x="1536915"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22" hasCustomPrompt="1"/>
          </p:nvPr>
        </p:nvSpPr>
        <p:spPr>
          <a:xfrm>
            <a:off x="1536915"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6" name="Text Placeholder 7"/>
          <p:cNvSpPr>
            <a:spLocks noGrp="1"/>
          </p:cNvSpPr>
          <p:nvPr>
            <p:ph type="body" sz="quarter" idx="24" hasCustomPrompt="1"/>
          </p:nvPr>
        </p:nvSpPr>
        <p:spPr>
          <a:xfrm>
            <a:off x="7028597"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25" hasCustomPrompt="1"/>
          </p:nvPr>
        </p:nvSpPr>
        <p:spPr>
          <a:xfrm>
            <a:off x="7028597"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9" name="Text Placeholder 7"/>
          <p:cNvSpPr>
            <a:spLocks noGrp="1"/>
          </p:cNvSpPr>
          <p:nvPr>
            <p:ph type="body" sz="quarter" idx="26" hasCustomPrompt="1"/>
          </p:nvPr>
        </p:nvSpPr>
        <p:spPr>
          <a:xfrm>
            <a:off x="12591814"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27" hasCustomPrompt="1"/>
          </p:nvPr>
        </p:nvSpPr>
        <p:spPr>
          <a:xfrm>
            <a:off x="12591814"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1" name="Text Placeholder 7"/>
          <p:cNvSpPr>
            <a:spLocks noGrp="1"/>
          </p:cNvSpPr>
          <p:nvPr>
            <p:ph type="body" sz="quarter" idx="28" hasCustomPrompt="1"/>
          </p:nvPr>
        </p:nvSpPr>
        <p:spPr>
          <a:xfrm>
            <a:off x="18039020"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2" name="Text Placeholder 2"/>
          <p:cNvSpPr>
            <a:spLocks noGrp="1"/>
          </p:cNvSpPr>
          <p:nvPr>
            <p:ph type="body" sz="quarter" idx="29" hasCustomPrompt="1"/>
          </p:nvPr>
        </p:nvSpPr>
        <p:spPr>
          <a:xfrm>
            <a:off x="18039020"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4" name="Rounded Rectangle 13">
            <a:extLst>
              <a:ext uri="{FF2B5EF4-FFF2-40B4-BE49-F238E27FC236}">
                <a16:creationId xmlns:a16="http://schemas.microsoft.com/office/drawing/2014/main" id="{69535031-6317-7B45-B83A-8404733CA1FC}"/>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255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23">
                                            <p:txEl>
                                              <p:pRg st="0" end="0"/>
                                            </p:txEl>
                                          </p:spTgt>
                                        </p:tgtEl>
                                        <p:attrNameLst>
                                          <p:attrName>style.visibility</p:attrName>
                                        </p:attrNameLst>
                                      </p:cBhvr>
                                      <p:to>
                                        <p:strVal val="visible"/>
                                      </p:to>
                                    </p:set>
                                    <p:animEffect transition="in" filter="fade">
                                      <p:cBhvr>
                                        <p:cTn id="24" dur="500"/>
                                        <p:tgtEl>
                                          <p:spTgt spid="23">
                                            <p:txEl>
                                              <p:pRg st="0" end="0"/>
                                            </p:txEl>
                                          </p:spTgt>
                                        </p:tgtEl>
                                      </p:cBhvr>
                                    </p:animEffect>
                                    <p:anim calcmode="lin" valueType="num">
                                      <p:cBhvr>
                                        <p:cTn id="2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fade">
                                      <p:cBhvr>
                                        <p:cTn id="29" dur="500"/>
                                        <p:tgtEl>
                                          <p:spTgt spid="2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9">
                                            <p:txEl>
                                              <p:pRg st="0" end="0"/>
                                            </p:txEl>
                                          </p:spTgt>
                                        </p:tgtEl>
                                        <p:attrNameLst>
                                          <p:attrName>style.visibility</p:attrName>
                                        </p:attrNameLst>
                                      </p:cBhvr>
                                      <p:to>
                                        <p:strVal val="visible"/>
                                      </p:to>
                                    </p:set>
                                    <p:animEffect transition="in" filter="fade">
                                      <p:cBhvr>
                                        <p:cTn id="40" dur="500"/>
                                        <p:tgtEl>
                                          <p:spTgt spid="29">
                                            <p:txEl>
                                              <p:pRg st="0" end="0"/>
                                            </p:txEl>
                                          </p:spTgt>
                                        </p:tgtEl>
                                      </p:cBhvr>
                                    </p:animEffect>
                                    <p:anim calcmode="lin" valueType="num">
                                      <p:cBhvr>
                                        <p:cTn id="4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0">
                                            <p:txEl>
                                              <p:pRg st="0" end="0"/>
                                            </p:txEl>
                                          </p:spTgt>
                                        </p:tgtEl>
                                        <p:attrNameLst>
                                          <p:attrName>style.visibility</p:attrName>
                                        </p:attrNameLst>
                                      </p:cBhvr>
                                      <p:to>
                                        <p:strVal val="visible"/>
                                      </p:to>
                                    </p:set>
                                    <p:animEffect transition="in" filter="fade">
                                      <p:cBhvr>
                                        <p:cTn id="45" dur="500"/>
                                        <p:tgtEl>
                                          <p:spTgt spid="30">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Effect transition="in" filter="fade">
                                      <p:cBhvr>
                                        <p:cTn id="48" dur="500"/>
                                        <p:tgtEl>
                                          <p:spTgt spid="31">
                                            <p:txEl>
                                              <p:pRg st="0" end="0"/>
                                            </p:txEl>
                                          </p:spTgt>
                                        </p:tgtEl>
                                      </p:cBhvr>
                                    </p:animEffect>
                                    <p:anim calcmode="lin" valueType="num">
                                      <p:cBhvr>
                                        <p:cTn id="49"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1">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2">
                                            <p:txEl>
                                              <p:pRg st="0" end="0"/>
                                            </p:txEl>
                                          </p:spTgt>
                                        </p:tgtEl>
                                        <p:attrNameLst>
                                          <p:attrName>style.visibility</p:attrName>
                                        </p:attrNameLst>
                                      </p:cBhvr>
                                      <p:to>
                                        <p:strVal val="visible"/>
                                      </p:to>
                                    </p:set>
                                    <p:animEffect transition="in" filter="fade">
                                      <p:cBhvr>
                                        <p:cTn id="53" dur="500"/>
                                        <p:tgtEl>
                                          <p:spTgt spid="32">
                                            <p:txEl>
                                              <p:pRg st="0" end="0"/>
                                            </p:txEl>
                                          </p:spTgt>
                                        </p:tgtEl>
                                      </p:cBhvr>
                                    </p:animEffect>
                                  </p:childTnLst>
                                </p:cTn>
                              </p:par>
                            </p:childTnLst>
                          </p:cTn>
                        </p:par>
                        <p:par>
                          <p:cTn id="54" fill="hold">
                            <p:stCondLst>
                              <p:cond delay="1300"/>
                            </p:stCondLst>
                            <p:childTnLst>
                              <p:par>
                                <p:cTn id="55" presetID="2" presetClass="entr" presetSubtype="8"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200" fill="hold"/>
                                        <p:tgtEl>
                                          <p:spTgt spid="14"/>
                                        </p:tgtEl>
                                        <p:attrNameLst>
                                          <p:attrName>ppt_x</p:attrName>
                                        </p:attrNameLst>
                                      </p:cBhvr>
                                      <p:tavLst>
                                        <p:tav tm="0">
                                          <p:val>
                                            <p:strVal val="0-#ppt_w/2"/>
                                          </p:val>
                                        </p:tav>
                                        <p:tav tm="100000">
                                          <p:val>
                                            <p:strVal val="#ppt_x"/>
                                          </p:val>
                                        </p:tav>
                                      </p:tavLst>
                                    </p:anim>
                                    <p:anim calcmode="lin" valueType="num">
                                      <p:cBhvr additive="base">
                                        <p:cTn id="58" dur="2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14"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rrow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Arrow</a:t>
            </a:r>
            <a:r>
              <a:rPr lang="es-ES_tradnl" dirty="0"/>
              <a:t>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7" name="Text Placeholder 7"/>
          <p:cNvSpPr>
            <a:spLocks noGrp="1"/>
          </p:cNvSpPr>
          <p:nvPr>
            <p:ph type="body" sz="quarter" idx="13" hasCustomPrompt="1"/>
          </p:nvPr>
        </p:nvSpPr>
        <p:spPr>
          <a:xfrm>
            <a:off x="1536915"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22" hasCustomPrompt="1"/>
          </p:nvPr>
        </p:nvSpPr>
        <p:spPr>
          <a:xfrm>
            <a:off x="1536915"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9" name="Text Placeholder 7"/>
          <p:cNvSpPr>
            <a:spLocks noGrp="1"/>
          </p:cNvSpPr>
          <p:nvPr>
            <p:ph type="body" sz="quarter" idx="24" hasCustomPrompt="1"/>
          </p:nvPr>
        </p:nvSpPr>
        <p:spPr>
          <a:xfrm>
            <a:off x="7028597"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Text Placeholder 2"/>
          <p:cNvSpPr>
            <a:spLocks noGrp="1"/>
          </p:cNvSpPr>
          <p:nvPr>
            <p:ph type="body" sz="quarter" idx="25" hasCustomPrompt="1"/>
          </p:nvPr>
        </p:nvSpPr>
        <p:spPr>
          <a:xfrm>
            <a:off x="7028597"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26" hasCustomPrompt="1"/>
          </p:nvPr>
        </p:nvSpPr>
        <p:spPr>
          <a:xfrm>
            <a:off x="12591814"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27" hasCustomPrompt="1"/>
          </p:nvPr>
        </p:nvSpPr>
        <p:spPr>
          <a:xfrm>
            <a:off x="12591814"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4" name="Text Placeholder 7"/>
          <p:cNvSpPr>
            <a:spLocks noGrp="1"/>
          </p:cNvSpPr>
          <p:nvPr>
            <p:ph type="body" sz="quarter" idx="28" hasCustomPrompt="1"/>
          </p:nvPr>
        </p:nvSpPr>
        <p:spPr>
          <a:xfrm>
            <a:off x="18039020"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29" hasCustomPrompt="1"/>
          </p:nvPr>
        </p:nvSpPr>
        <p:spPr>
          <a:xfrm>
            <a:off x="18039020"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6" name="Text Placeholder 7"/>
          <p:cNvSpPr>
            <a:spLocks noGrp="1"/>
          </p:cNvSpPr>
          <p:nvPr>
            <p:ph type="body" sz="quarter" idx="23" hasCustomPrompt="1"/>
          </p:nvPr>
        </p:nvSpPr>
        <p:spPr>
          <a:xfrm>
            <a:off x="3131669"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7" name="Text Placeholder 7"/>
          <p:cNvSpPr>
            <a:spLocks noGrp="1"/>
          </p:cNvSpPr>
          <p:nvPr>
            <p:ph type="body" sz="quarter" idx="30" hasCustomPrompt="1"/>
          </p:nvPr>
        </p:nvSpPr>
        <p:spPr>
          <a:xfrm>
            <a:off x="861788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31" hasCustomPrompt="1"/>
          </p:nvPr>
        </p:nvSpPr>
        <p:spPr>
          <a:xfrm>
            <a:off x="1420034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2" hasCustomPrompt="1"/>
          </p:nvPr>
        </p:nvSpPr>
        <p:spPr>
          <a:xfrm>
            <a:off x="19551804"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23" name="Rounded Rectangle 22">
            <a:extLst>
              <a:ext uri="{FF2B5EF4-FFF2-40B4-BE49-F238E27FC236}">
                <a16:creationId xmlns:a16="http://schemas.microsoft.com/office/drawing/2014/main" id="{8410596B-0F84-CC45-A6EC-700D37080268}"/>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5603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anim calcmode="lin" valueType="num">
                                      <p:cBhvr>
                                        <p:cTn id="2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7">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anim calcmode="lin" valueType="num">
                                      <p:cBhvr>
                                        <p:cTn id="3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500"/>
                                        <p:tgtEl>
                                          <p:spTgt spid="28">
                                            <p:txEl>
                                              <p:pRg st="0" end="0"/>
                                            </p:txEl>
                                          </p:spTgt>
                                        </p:tgtEl>
                                      </p:cBhvr>
                                    </p:animEffect>
                                    <p:anim calcmode="lin" valueType="num">
                                      <p:cBhvr>
                                        <p:cTn id="4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3">
                                            <p:txEl>
                                              <p:pRg st="0" end="0"/>
                                            </p:txEl>
                                          </p:spTgt>
                                        </p:tgtEl>
                                        <p:attrNameLst>
                                          <p:attrName>style.visibility</p:attrName>
                                        </p:attrNameLst>
                                      </p:cBhvr>
                                      <p:to>
                                        <p:strVal val="visible"/>
                                      </p:to>
                                    </p:set>
                                    <p:animEffect transition="in" filter="fade">
                                      <p:cBhvr>
                                        <p:cTn id="45" dur="500"/>
                                        <p:tgtEl>
                                          <p:spTgt spid="33">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4">
                                            <p:txEl>
                                              <p:pRg st="0" end="0"/>
                                            </p:txEl>
                                          </p:spTgt>
                                        </p:tgtEl>
                                        <p:attrNameLst>
                                          <p:attrName>style.visibility</p:attrName>
                                        </p:attrNameLst>
                                      </p:cBhvr>
                                      <p:to>
                                        <p:strVal val="visible"/>
                                      </p:to>
                                    </p:set>
                                    <p:animEffect transition="in" filter="fade">
                                      <p:cBhvr>
                                        <p:cTn id="48" dur="500"/>
                                        <p:tgtEl>
                                          <p:spTgt spid="34">
                                            <p:txEl>
                                              <p:pRg st="0" end="0"/>
                                            </p:txEl>
                                          </p:spTgt>
                                        </p:tgtEl>
                                      </p:cBhvr>
                                    </p:animEffect>
                                    <p:anim calcmode="lin" valueType="num">
                                      <p:cBhvr>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5">
                                            <p:txEl>
                                              <p:pRg st="0" end="0"/>
                                            </p:txEl>
                                          </p:spTgt>
                                        </p:tgtEl>
                                        <p:attrNameLst>
                                          <p:attrName>style.visibility</p:attrName>
                                        </p:attrNameLst>
                                      </p:cBhvr>
                                      <p:to>
                                        <p:strVal val="visible"/>
                                      </p:to>
                                    </p:set>
                                    <p:animEffect transition="in" filter="fade">
                                      <p:cBhvr>
                                        <p:cTn id="53" dur="500"/>
                                        <p:tgtEl>
                                          <p:spTgt spid="35">
                                            <p:txEl>
                                              <p:pRg st="0" end="0"/>
                                            </p:txEl>
                                          </p:spTgt>
                                        </p:tgtEl>
                                      </p:cBhvr>
                                    </p:animEffect>
                                  </p:childTnLst>
                                </p:cTn>
                              </p:par>
                              <p:par>
                                <p:cTn id="54" presetID="42" presetClass="entr" presetSubtype="0" fill="hold" grpId="0" nodeType="withEffect">
                                  <p:stCondLst>
                                    <p:cond delay="20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fade">
                                      <p:cBhvr>
                                        <p:cTn id="56" dur="400"/>
                                        <p:tgtEl>
                                          <p:spTgt spid="36">
                                            <p:txEl>
                                              <p:pRg st="0" end="0"/>
                                            </p:txEl>
                                          </p:spTgt>
                                        </p:tgtEl>
                                      </p:cBhvr>
                                    </p:animEffect>
                                    <p:anim calcmode="lin" valueType="num">
                                      <p:cBhvr>
                                        <p:cTn id="57"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58" dur="400" fill="hold"/>
                                        <p:tgtEl>
                                          <p:spTgt spid="36">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37">
                                            <p:txEl>
                                              <p:pRg st="0" end="0"/>
                                            </p:txEl>
                                          </p:spTgt>
                                        </p:tgtEl>
                                        <p:attrNameLst>
                                          <p:attrName>style.visibility</p:attrName>
                                        </p:attrNameLst>
                                      </p:cBhvr>
                                      <p:to>
                                        <p:strVal val="visible"/>
                                      </p:to>
                                    </p:set>
                                    <p:animEffect transition="in" filter="fade">
                                      <p:cBhvr>
                                        <p:cTn id="61" dur="400"/>
                                        <p:tgtEl>
                                          <p:spTgt spid="37">
                                            <p:txEl>
                                              <p:pRg st="0" end="0"/>
                                            </p:txEl>
                                          </p:spTgt>
                                        </p:tgtEl>
                                      </p:cBhvr>
                                    </p:animEffect>
                                    <p:anim calcmode="lin" valueType="num">
                                      <p:cBhvr>
                                        <p:cTn id="62"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37">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38">
                                            <p:txEl>
                                              <p:pRg st="0" end="0"/>
                                            </p:txEl>
                                          </p:spTgt>
                                        </p:tgtEl>
                                        <p:attrNameLst>
                                          <p:attrName>style.visibility</p:attrName>
                                        </p:attrNameLst>
                                      </p:cBhvr>
                                      <p:to>
                                        <p:strVal val="visible"/>
                                      </p:to>
                                    </p:set>
                                    <p:animEffect transition="in" filter="fade">
                                      <p:cBhvr>
                                        <p:cTn id="66" dur="400"/>
                                        <p:tgtEl>
                                          <p:spTgt spid="38">
                                            <p:txEl>
                                              <p:pRg st="0" end="0"/>
                                            </p:txEl>
                                          </p:spTgt>
                                        </p:tgtEl>
                                      </p:cBhvr>
                                    </p:animEffect>
                                    <p:anim calcmode="lin" valueType="num">
                                      <p:cBhvr>
                                        <p:cTn id="67"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38">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0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fade">
                                      <p:cBhvr>
                                        <p:cTn id="71" dur="400"/>
                                        <p:tgtEl>
                                          <p:spTgt spid="39">
                                            <p:txEl>
                                              <p:pRg st="0" end="0"/>
                                            </p:txEl>
                                          </p:spTgt>
                                        </p:tgtEl>
                                      </p:cBhvr>
                                    </p:animEffect>
                                    <p:anim calcmode="lin" valueType="num">
                                      <p:cBhvr>
                                        <p:cTn id="72"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3" dur="4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1300"/>
                            </p:stCondLst>
                            <p:childTnLst>
                              <p:par>
                                <p:cTn id="75" presetID="2" presetClass="entr" presetSubtype="8"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00" fill="hold"/>
                                        <p:tgtEl>
                                          <p:spTgt spid="23"/>
                                        </p:tgtEl>
                                        <p:attrNameLst>
                                          <p:attrName>ppt_x</p:attrName>
                                        </p:attrNameLst>
                                      </p:cBhvr>
                                      <p:tavLst>
                                        <p:tav tm="0">
                                          <p:val>
                                            <p:strVal val="0-#ppt_w/2"/>
                                          </p:val>
                                        </p:tav>
                                        <p:tav tm="100000">
                                          <p:val>
                                            <p:strVal val="#ppt_x"/>
                                          </p:val>
                                        </p:tav>
                                      </p:tavLst>
                                    </p:anim>
                                    <p:anim calcmode="lin" valueType="num">
                                      <p:cBhvr additive="base">
                                        <p:cTn id="78" dur="2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23"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ircular Picture Callout ">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6" name="Rounded Rectangle 5">
            <a:extLst>
              <a:ext uri="{FF2B5EF4-FFF2-40B4-BE49-F238E27FC236}">
                <a16:creationId xmlns:a16="http://schemas.microsoft.com/office/drawing/2014/main" id="{ECF2FD47-8725-C44E-9ABE-FCA612039590}"/>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3457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par>
                          <p:cTn id="22" fill="hold">
                            <p:stCondLst>
                              <p:cond delay="1300"/>
                            </p:stCondLst>
                            <p:childTnLst>
                              <p:par>
                                <p:cTn id="23" presetID="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00" fill="hold"/>
                                        <p:tgtEl>
                                          <p:spTgt spid="6"/>
                                        </p:tgtEl>
                                        <p:attrNameLst>
                                          <p:attrName>ppt_x</p:attrName>
                                        </p:attrNameLst>
                                      </p:cBhvr>
                                      <p:tavLst>
                                        <p:tav tm="0">
                                          <p:val>
                                            <p:strVal val="0-#ppt_w/2"/>
                                          </p:val>
                                        </p:tav>
                                        <p:tav tm="100000">
                                          <p:val>
                                            <p:strVal val="#ppt_x"/>
                                          </p:val>
                                        </p:tav>
                                      </p:tavLst>
                                    </p:anim>
                                    <p:anim calcmode="lin" valueType="num">
                                      <p:cBhvr additive="base">
                                        <p:cTn id="26"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les Slid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graphicFrame>
        <p:nvGraphicFramePr>
          <p:cNvPr id="4" name="Diagram 3"/>
          <p:cNvGraphicFramePr/>
          <p:nvPr>
            <p:extLst>
              <p:ext uri="{D42A27DB-BD31-4B8C-83A1-F6EECF244321}">
                <p14:modId xmlns:p14="http://schemas.microsoft.com/office/powerpoint/2010/main" val="1206937803"/>
              </p:ext>
            </p:extLst>
          </p:nvPr>
        </p:nvGraphicFramePr>
        <p:xfrm>
          <a:off x="1536915" y="3431822"/>
          <a:ext cx="21431925" cy="5272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a:extLst>
              <a:ext uri="{FF2B5EF4-FFF2-40B4-BE49-F238E27FC236}">
                <a16:creationId xmlns:a16="http://schemas.microsoft.com/office/drawing/2014/main" id="{5C26EBDF-C035-9B40-820A-6164A233046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8" name="Diagram 7">
            <a:extLst>
              <a:ext uri="{FF2B5EF4-FFF2-40B4-BE49-F238E27FC236}">
                <a16:creationId xmlns:a16="http://schemas.microsoft.com/office/drawing/2014/main" id="{B32E4C11-A094-8A43-8056-1F3351D4C458}"/>
              </a:ext>
            </a:extLst>
          </p:cNvPr>
          <p:cNvGraphicFramePr/>
          <p:nvPr userDrawn="1">
            <p:extLst>
              <p:ext uri="{D42A27DB-BD31-4B8C-83A1-F6EECF244321}">
                <p14:modId xmlns:p14="http://schemas.microsoft.com/office/powerpoint/2010/main" val="3672375981"/>
              </p:ext>
            </p:extLst>
          </p:nvPr>
        </p:nvGraphicFramePr>
        <p:xfrm>
          <a:off x="1536915" y="3431822"/>
          <a:ext cx="21431925" cy="52723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584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par>
                          <p:cTn id="22" fill="hold">
                            <p:stCondLst>
                              <p:cond delay="1300"/>
                            </p:stCondLst>
                            <p:childTnLst>
                              <p:par>
                                <p:cTn id="23" presetID="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200" fill="hold"/>
                                        <p:tgtEl>
                                          <p:spTgt spid="7"/>
                                        </p:tgtEl>
                                        <p:attrNameLst>
                                          <p:attrName>ppt_x</p:attrName>
                                        </p:attrNameLst>
                                      </p:cBhvr>
                                      <p:tavLst>
                                        <p:tav tm="0">
                                          <p:val>
                                            <p:strVal val="0-#ppt_w/2"/>
                                          </p:val>
                                        </p:tav>
                                        <p:tav tm="100000">
                                          <p:val>
                                            <p:strVal val="#ppt_x"/>
                                          </p:val>
                                        </p:tav>
                                      </p:tavLst>
                                    </p:anim>
                                    <p:anim calcmode="lin" valueType="num">
                                      <p:cBhvr additive="base">
                                        <p:cTn id="26" dur="2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7"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First Slide">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0879825" y="4162944"/>
            <a:ext cx="2731955" cy="1964200"/>
          </a:xfrm>
          <a:prstGeom prst="rect">
            <a:avLst/>
          </a:prstGeom>
        </p:spPr>
        <p:txBody>
          <a:bodyPr vert="horz" lIns="0" tIns="0" rIns="0" bIns="0" anchor="ctr"/>
          <a:lstStyle>
            <a:lvl1pPr marL="0" indent="0" algn="ctr">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5818873" y="6120100"/>
            <a:ext cx="1279428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5818873" y="7094677"/>
            <a:ext cx="1279428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grpSp>
        <p:nvGrpSpPr>
          <p:cNvPr id="2" name="Group 1"/>
          <p:cNvGrpSpPr/>
          <p:nvPr userDrawn="1"/>
        </p:nvGrpSpPr>
        <p:grpSpPr>
          <a:xfrm>
            <a:off x="22626556" y="7511359"/>
            <a:ext cx="2029071" cy="8248458"/>
            <a:chOff x="18127944" y="-2245960"/>
            <a:chExt cx="4485144" cy="18239862"/>
          </a:xfrm>
        </p:grpSpPr>
        <p:sp>
          <p:nvSpPr>
            <p:cNvPr id="7" name="Rectangle 6"/>
            <p:cNvSpPr/>
            <p:nvPr userDrawn="1"/>
          </p:nvSpPr>
          <p:spPr>
            <a:xfrm rot="18083416">
              <a:off x="10335980" y="5546004"/>
              <a:ext cx="18239862" cy="2655933"/>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6"/>
            <p:cNvSpPr/>
            <p:nvPr userDrawn="1"/>
          </p:nvSpPr>
          <p:spPr>
            <a:xfrm rot="18083416">
              <a:off x="13298006" y="6362531"/>
              <a:ext cx="17375137" cy="1255027"/>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 Placeholder 2"/>
          <p:cNvSpPr>
            <a:spLocks noGrp="1"/>
          </p:cNvSpPr>
          <p:nvPr>
            <p:ph type="body" sz="quarter" idx="16" hasCustomPrompt="1"/>
          </p:nvPr>
        </p:nvSpPr>
        <p:spPr>
          <a:xfrm>
            <a:off x="5818873" y="7636253"/>
            <a:ext cx="12794285" cy="1261518"/>
          </a:xfrm>
          <a:prstGeom prst="rect">
            <a:avLst/>
          </a:prstGeom>
        </p:spPr>
        <p:txBody>
          <a:bodyPr vert="horz" lIns="0" tIns="121900" rIns="0" bIns="12190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a:t>
            </a:r>
          </a:p>
        </p:txBody>
      </p:sp>
    </p:spTree>
    <p:extLst>
      <p:ext uri="{BB962C8B-B14F-4D97-AF65-F5344CB8AC3E}">
        <p14:creationId xmlns:p14="http://schemas.microsoft.com/office/powerpoint/2010/main" val="369067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reack Slide">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536914" y="3899790"/>
            <a:ext cx="2731955" cy="1964200"/>
          </a:xfrm>
          <a:prstGeom prst="rect">
            <a:avLst/>
          </a:prstGeom>
        </p:spPr>
        <p:txBody>
          <a:bodyPr vert="horz" lIns="0" tIns="0" rIns="0" bIns="0" anchor="ctr"/>
          <a:lstStyle>
            <a:lvl1pPr marL="0" indent="0" algn="l">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1536914" y="5995204"/>
            <a:ext cx="7051642" cy="863560"/>
          </a:xfrm>
          <a:prstGeom prst="rect">
            <a:avLst/>
          </a:prstGeom>
        </p:spPr>
        <p:txBody>
          <a:bodyPr vert="horz" lIns="0" tIns="103884" rIns="0" bIns="103884" anchor="ctr"/>
          <a:lstStyle>
            <a:lvl1pPr marL="0" indent="0" algn="l">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1536914" y="6969781"/>
            <a:ext cx="7051642" cy="456902"/>
          </a:xfrm>
          <a:prstGeom prst="rect">
            <a:avLst/>
          </a:prstGeom>
        </p:spPr>
        <p:txBody>
          <a:bodyPr vert="horz" lIns="0" tIns="103884" rIns="0" bIns="103884" anchor="ctr"/>
          <a:lstStyle>
            <a:lvl1pPr marL="0" indent="0" algn="l">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 name="Rectangle 6"/>
          <p:cNvSpPr/>
          <p:nvPr userDrawn="1"/>
        </p:nvSpPr>
        <p:spPr>
          <a:xfrm rot="18083416">
            <a:off x="10343583" y="5545486"/>
            <a:ext cx="18239862" cy="2656972"/>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Rectangle 6"/>
          <p:cNvSpPr/>
          <p:nvPr userDrawn="1"/>
        </p:nvSpPr>
        <p:spPr>
          <a:xfrm rot="18083416">
            <a:off x="13306597" y="6362287"/>
            <a:ext cx="17375138" cy="1255518"/>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 name="Text Placeholder 2"/>
          <p:cNvSpPr>
            <a:spLocks noGrp="1"/>
          </p:cNvSpPr>
          <p:nvPr>
            <p:ph type="body" sz="quarter" idx="16" hasCustomPrompt="1"/>
          </p:nvPr>
        </p:nvSpPr>
        <p:spPr>
          <a:xfrm>
            <a:off x="1536914" y="7511358"/>
            <a:ext cx="12794285" cy="2216844"/>
          </a:xfrm>
          <a:prstGeom prst="rect">
            <a:avLst/>
          </a:prstGeom>
        </p:spPr>
        <p:txBody>
          <a:bodyPr vert="horz" lIns="0" tIns="121900" rIns="0" bIns="12190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a:t>
            </a:r>
          </a:p>
        </p:txBody>
      </p:sp>
    </p:spTree>
    <p:extLst>
      <p:ext uri="{BB962C8B-B14F-4D97-AF65-F5344CB8AC3E}">
        <p14:creationId xmlns:p14="http://schemas.microsoft.com/office/powerpoint/2010/main" val="77227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reack Slide 2">
    <p:spTree>
      <p:nvGrpSpPr>
        <p:cNvPr id="1" name=""/>
        <p:cNvGrpSpPr/>
        <p:nvPr/>
      </p:nvGrpSpPr>
      <p:grpSpPr>
        <a:xfrm>
          <a:off x="0" y="0"/>
          <a:ext cx="0" cy="0"/>
          <a:chOff x="0" y="0"/>
          <a:chExt cx="0" cy="0"/>
        </a:xfrm>
      </p:grpSpPr>
      <p:sp>
        <p:nvSpPr>
          <p:cNvPr id="20" name="Text Placeholder 7"/>
          <p:cNvSpPr>
            <a:spLocks noGrp="1"/>
          </p:cNvSpPr>
          <p:nvPr>
            <p:ph type="body" sz="quarter" idx="18" hasCustomPrompt="1"/>
          </p:nvPr>
        </p:nvSpPr>
        <p:spPr>
          <a:xfrm>
            <a:off x="1286671" y="4368344"/>
            <a:ext cx="8858010"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THE BEST WAY</a:t>
            </a:r>
          </a:p>
        </p:txBody>
      </p:sp>
      <p:sp>
        <p:nvSpPr>
          <p:cNvPr id="23" name="Text Placeholder 7"/>
          <p:cNvSpPr>
            <a:spLocks noGrp="1"/>
          </p:cNvSpPr>
          <p:nvPr>
            <p:ph type="body" sz="quarter" idx="19" hasCustomPrompt="1"/>
          </p:nvPr>
        </p:nvSpPr>
        <p:spPr>
          <a:xfrm>
            <a:off x="1286674" y="6100280"/>
            <a:ext cx="6086027" cy="1537672"/>
          </a:xfrm>
          <a:prstGeom prst="rect">
            <a:avLst/>
          </a:prstGeom>
          <a:solidFill>
            <a:schemeClr val="accent2"/>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TO CLOSE</a:t>
            </a:r>
          </a:p>
        </p:txBody>
      </p:sp>
      <p:sp>
        <p:nvSpPr>
          <p:cNvPr id="24" name="Text Placeholder 7"/>
          <p:cNvSpPr>
            <a:spLocks noGrp="1"/>
          </p:cNvSpPr>
          <p:nvPr>
            <p:ph type="body" sz="quarter" idx="20" hasCustomPrompt="1"/>
          </p:nvPr>
        </p:nvSpPr>
        <p:spPr>
          <a:xfrm>
            <a:off x="1286671" y="7830392"/>
            <a:ext cx="9416256"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YOUR BUSINESS</a:t>
            </a:r>
          </a:p>
        </p:txBody>
      </p:sp>
      <p:sp>
        <p:nvSpPr>
          <p:cNvPr id="25" name="Rounded Rectangle 24"/>
          <p:cNvSpPr/>
          <p:nvPr userDrawn="1"/>
        </p:nvSpPr>
        <p:spPr>
          <a:xfrm>
            <a:off x="10369789" y="4347271"/>
            <a:ext cx="12691551"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6" name="Rounded Rectangle 25"/>
          <p:cNvSpPr/>
          <p:nvPr userDrawn="1"/>
        </p:nvSpPr>
        <p:spPr>
          <a:xfrm>
            <a:off x="7603698" y="6081037"/>
            <a:ext cx="15457641" cy="155874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7" name="Rounded Rectangle 26"/>
          <p:cNvSpPr/>
          <p:nvPr userDrawn="1"/>
        </p:nvSpPr>
        <p:spPr>
          <a:xfrm>
            <a:off x="10953173" y="7838513"/>
            <a:ext cx="12108167"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9" name="Text Placeholder 2"/>
          <p:cNvSpPr>
            <a:spLocks noGrp="1"/>
          </p:cNvSpPr>
          <p:nvPr>
            <p:ph type="body" sz="quarter" idx="16" hasCustomPrompt="1"/>
          </p:nvPr>
        </p:nvSpPr>
        <p:spPr>
          <a:xfrm>
            <a:off x="10812527" y="6112859"/>
            <a:ext cx="11783991" cy="1448118"/>
          </a:xfrm>
          <a:prstGeom prst="rect">
            <a:avLst/>
          </a:prstGeom>
        </p:spPr>
        <p:txBody>
          <a:bodyPr vert="horz" lIns="0" tIns="121900" rIns="0" bIns="121900"/>
          <a:lstStyle>
            <a:lvl1pPr marL="0" indent="0" algn="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endParaRPr lang="en-US" dirty="0"/>
          </a:p>
        </p:txBody>
      </p:sp>
    </p:spTree>
    <p:extLst>
      <p:ext uri="{BB962C8B-B14F-4D97-AF65-F5344CB8AC3E}">
        <p14:creationId xmlns:p14="http://schemas.microsoft.com/office/powerpoint/2010/main" val="5353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80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7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elcom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011524" y="482263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5011524" y="552115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2" name="Rounded Rectangle 11"/>
          <p:cNvSpPr/>
          <p:nvPr/>
        </p:nvSpPr>
        <p:spPr>
          <a:xfrm>
            <a:off x="11474084" y="3127736"/>
            <a:ext cx="1440189" cy="130909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 name="Rounded Rectangle 12"/>
          <p:cNvSpPr/>
          <p:nvPr/>
        </p:nvSpPr>
        <p:spPr>
          <a:xfrm>
            <a:off x="8360539" y="6221292"/>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5011540" y="6374889"/>
            <a:ext cx="14403676" cy="3107790"/>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4" name="Text Placeholder 7"/>
          <p:cNvSpPr>
            <a:spLocks noGrp="1"/>
          </p:cNvSpPr>
          <p:nvPr>
            <p:ph type="body" sz="quarter" idx="17" hasCustomPrompt="1"/>
          </p:nvPr>
        </p:nvSpPr>
        <p:spPr>
          <a:xfrm>
            <a:off x="11600981" y="331893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 name="Rounded Rectangle 9">
            <a:extLst>
              <a:ext uri="{FF2B5EF4-FFF2-40B4-BE49-F238E27FC236}">
                <a16:creationId xmlns:a16="http://schemas.microsoft.com/office/drawing/2014/main" id="{AED845A5-D195-4E44-A2E4-FF6EE16361C0}"/>
              </a:ext>
            </a:extLst>
          </p:cNvPr>
          <p:cNvSpPr/>
          <p:nvPr userDrawn="1"/>
        </p:nvSpPr>
        <p:spPr>
          <a:xfrm>
            <a:off x="11474084" y="3127736"/>
            <a:ext cx="1440189" cy="130909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Rounded Rectangle 10">
            <a:extLst>
              <a:ext uri="{FF2B5EF4-FFF2-40B4-BE49-F238E27FC236}">
                <a16:creationId xmlns:a16="http://schemas.microsoft.com/office/drawing/2014/main" id="{4A6A3EFC-ED68-6845-96B1-720EE1097B25}"/>
              </a:ext>
            </a:extLst>
          </p:cNvPr>
          <p:cNvSpPr/>
          <p:nvPr userDrawn="1"/>
        </p:nvSpPr>
        <p:spPr>
          <a:xfrm>
            <a:off x="8360539" y="6221292"/>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56069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400"/>
                                        <p:tgtEl>
                                          <p:spTgt spid="8">
                                            <p:txEl>
                                              <p:pRg st="0" end="0"/>
                                            </p:txEl>
                                          </p:spTgt>
                                        </p:tgtEl>
                                      </p:cBhvr>
                                    </p:animEffect>
                                    <p:anim calcmode="lin" valueType="num">
                                      <p:cBhvr>
                                        <p:cTn id="13"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anim calcmode="lin" valueType="num">
                                      <p:cBhvr>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400"/>
                                        <p:tgtEl>
                                          <p:spTgt spid="14">
                                            <p:txEl>
                                              <p:pRg st="0" end="0"/>
                                            </p:txEl>
                                          </p:spTgt>
                                        </p:tgtEl>
                                      </p:cBhvr>
                                    </p:animEffect>
                                    <p:anim calcmode="lin" valueType="num">
                                      <p:cBhvr>
                                        <p:cTn id="29"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13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22" presetClass="entr" presetSubtype="8" fill="hold" grpId="0" nodeType="withEffect">
                                  <p:stCondLst>
                                    <p:cond delay="80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0" grpId="0" animBg="1"/>
      <p:bldP spid="11"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Welcome 1">
    <p:spTree>
      <p:nvGrpSpPr>
        <p:cNvPr id="1" name=""/>
        <p:cNvGrpSpPr/>
        <p:nvPr/>
      </p:nvGrpSpPr>
      <p:grpSpPr>
        <a:xfrm>
          <a:off x="0" y="0"/>
          <a:ext cx="0" cy="0"/>
          <a:chOff x="0" y="0"/>
          <a:chExt cx="0" cy="0"/>
        </a:xfrm>
      </p:grpSpPr>
      <p:sp>
        <p:nvSpPr>
          <p:cNvPr id="5" name="Rectangle 4"/>
          <p:cNvSpPr/>
          <p:nvPr userDrawn="1"/>
        </p:nvSpPr>
        <p:spPr>
          <a:xfrm>
            <a:off x="7248411" y="4380129"/>
            <a:ext cx="9890355" cy="589139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1" name="Text Placeholder 7"/>
          <p:cNvSpPr>
            <a:spLocks noGrp="1"/>
          </p:cNvSpPr>
          <p:nvPr>
            <p:ph type="body" sz="quarter" idx="18" hasCustomPrompt="1"/>
          </p:nvPr>
        </p:nvSpPr>
        <p:spPr>
          <a:xfrm>
            <a:off x="1536915" y="2197016"/>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3171591"/>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23" name="Picture Placeholder 2"/>
          <p:cNvSpPr>
            <a:spLocks noGrp="1"/>
          </p:cNvSpPr>
          <p:nvPr>
            <p:ph type="pic" sz="quarter" idx="10"/>
          </p:nvPr>
        </p:nvSpPr>
        <p:spPr>
          <a:xfrm>
            <a:off x="2" y="4380129"/>
            <a:ext cx="7474219"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4" name="Picture Placeholder 2"/>
          <p:cNvSpPr>
            <a:spLocks noGrp="1"/>
          </p:cNvSpPr>
          <p:nvPr>
            <p:ph type="pic" sz="quarter" idx="11"/>
          </p:nvPr>
        </p:nvSpPr>
        <p:spPr>
          <a:xfrm>
            <a:off x="16912959" y="4380129"/>
            <a:ext cx="7474221"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12" hasCustomPrompt="1"/>
          </p:nvPr>
        </p:nvSpPr>
        <p:spPr>
          <a:xfrm>
            <a:off x="8083901" y="6470788"/>
            <a:ext cx="8219380" cy="698524"/>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p:ph type="body" sz="quarter" idx="13" hasCustomPrompt="1"/>
          </p:nvPr>
        </p:nvSpPr>
        <p:spPr>
          <a:xfrm>
            <a:off x="8083901" y="7214471"/>
            <a:ext cx="8219380"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8083901" y="7661798"/>
            <a:ext cx="8219380" cy="2069212"/>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17" hasCustomPrompt="1"/>
          </p:nvPr>
        </p:nvSpPr>
        <p:spPr>
          <a:xfrm>
            <a:off x="11273865" y="4859658"/>
            <a:ext cx="1786838" cy="131254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45280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nodePh="1">
                                  <p:stCondLst>
                                    <p:cond delay="800"/>
                                  </p:stCondLst>
                                  <p:endCondLst>
                                    <p:cond evt="begin" delay="0">
                                      <p:tn val="20"/>
                                    </p:cond>
                                  </p:end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nodePh="1">
                                  <p:stCondLst>
                                    <p:cond delay="800"/>
                                  </p:stCondLst>
                                  <p:endCondLst>
                                    <p:cond evt="begin" delay="0">
                                      <p:tn val="25"/>
                                    </p:cond>
                                  </p:end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400"/>
                                        <p:tgtEl>
                                          <p:spTgt spid="25">
                                            <p:txEl>
                                              <p:pRg st="0" end="0"/>
                                            </p:txEl>
                                          </p:spTgt>
                                        </p:tgtEl>
                                      </p:cBhvr>
                                    </p:animEffect>
                                    <p:anim calcmode="lin" valueType="num">
                                      <p:cBhvr>
                                        <p:cTn id="3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27">
                                            <p:txEl>
                                              <p:pRg st="0" end="0"/>
                                            </p:txEl>
                                          </p:spTgt>
                                        </p:tgtEl>
                                        <p:attrNameLst>
                                          <p:attrName>style.visibility</p:attrName>
                                        </p:attrNameLst>
                                      </p:cBhvr>
                                      <p:to>
                                        <p:strVal val="visible"/>
                                      </p:to>
                                    </p:set>
                                    <p:animEffect transition="in" filter="fade">
                                      <p:cBhvr>
                                        <p:cTn id="42" dur="500"/>
                                        <p:tgtEl>
                                          <p:spTgt spid="27">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fade">
                                      <p:cBhvr>
                                        <p:cTn id="45" dur="400"/>
                                        <p:tgtEl>
                                          <p:spTgt spid="28">
                                            <p:txEl>
                                              <p:pRg st="0" end="0"/>
                                            </p:txEl>
                                          </p:spTgt>
                                        </p:tgtEl>
                                      </p:cBhvr>
                                    </p:animEffect>
                                    <p:anim calcmode="lin" valueType="num">
                                      <p:cBhvr>
                                        <p:cTn id="4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p:bldP spid="24" grpId="0"/>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Welcom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011524" y="482263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5011524" y="552115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2" name="Rounded Rectangle 11"/>
          <p:cNvSpPr/>
          <p:nvPr userDrawn="1"/>
        </p:nvSpPr>
        <p:spPr>
          <a:xfrm>
            <a:off x="11474084" y="3127736"/>
            <a:ext cx="1440189" cy="130909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 name="Rounded Rectangle 12"/>
          <p:cNvSpPr/>
          <p:nvPr userDrawn="1"/>
        </p:nvSpPr>
        <p:spPr>
          <a:xfrm>
            <a:off x="8360539" y="6221292"/>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5011540" y="6374889"/>
            <a:ext cx="14403676" cy="3107790"/>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4" name="Text Placeholder 7"/>
          <p:cNvSpPr>
            <a:spLocks noGrp="1"/>
          </p:cNvSpPr>
          <p:nvPr>
            <p:ph type="body" sz="quarter" idx="17" hasCustomPrompt="1"/>
          </p:nvPr>
        </p:nvSpPr>
        <p:spPr>
          <a:xfrm>
            <a:off x="11600981" y="331893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425170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400"/>
                                        <p:tgtEl>
                                          <p:spTgt spid="8">
                                            <p:txEl>
                                              <p:pRg st="0" end="0"/>
                                            </p:txEl>
                                          </p:spTgt>
                                        </p:tgtEl>
                                      </p:cBhvr>
                                    </p:animEffect>
                                    <p:anim calcmode="lin" valueType="num">
                                      <p:cBhvr>
                                        <p:cTn id="13"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anim calcmode="lin" valueType="num">
                                      <p:cBhvr>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400"/>
                                        <p:tgtEl>
                                          <p:spTgt spid="14">
                                            <p:txEl>
                                              <p:pRg st="0" end="0"/>
                                            </p:txEl>
                                          </p:spTgt>
                                        </p:tgtEl>
                                      </p:cBhvr>
                                    </p:animEffect>
                                    <p:anim calcmode="lin" valueType="num">
                                      <p:cBhvr>
                                        <p:cTn id="29"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Welcome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8944" y="6222508"/>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4988944" y="6921027"/>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3" name="Rounded Rectangle 12"/>
          <p:cNvSpPr/>
          <p:nvPr userDrawn="1"/>
        </p:nvSpPr>
        <p:spPr>
          <a:xfrm>
            <a:off x="8337959" y="7621170"/>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4988959" y="7774769"/>
            <a:ext cx="14403676" cy="3107790"/>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0" name="Picture Placeholder 2"/>
          <p:cNvSpPr>
            <a:spLocks noGrp="1"/>
          </p:cNvSpPr>
          <p:nvPr>
            <p:ph type="pic" sz="quarter" idx="24"/>
          </p:nvPr>
        </p:nvSpPr>
        <p:spPr>
          <a:xfrm>
            <a:off x="10485014" y="2532305"/>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endParaRPr lang="id-ID"/>
          </a:p>
        </p:txBody>
      </p:sp>
    </p:spTree>
    <p:extLst>
      <p:ext uri="{BB962C8B-B14F-4D97-AF65-F5344CB8AC3E}">
        <p14:creationId xmlns:p14="http://schemas.microsoft.com/office/powerpoint/2010/main" val="397688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53" presetClass="entr" presetSubtype="16" fill="hold" grpId="0" nodeType="withEffect" nodePh="1">
                                  <p:stCondLst>
                                    <p:cond delay="80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Welcome 4">
    <p:bg>
      <p:bgPr>
        <a:solidFill>
          <a:schemeClr val="accent1">
            <a:lumMod val="75000"/>
          </a:schemeClr>
        </a:solidFill>
        <a:effectLst/>
      </p:bgPr>
    </p:bg>
    <p:spTree>
      <p:nvGrpSpPr>
        <p:cNvPr id="1" name=""/>
        <p:cNvGrpSpPr/>
        <p:nvPr/>
      </p:nvGrpSpPr>
      <p:grpSpPr>
        <a:xfrm>
          <a:off x="0" y="0"/>
          <a:ext cx="0" cy="0"/>
          <a:chOff x="0" y="0"/>
          <a:chExt cx="0" cy="0"/>
        </a:xfrm>
      </p:grpSpPr>
      <p:sp>
        <p:nvSpPr>
          <p:cNvPr id="4" name="Rectangle 3"/>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Picture Placeholder 2"/>
          <p:cNvSpPr>
            <a:spLocks noGrp="1"/>
          </p:cNvSpPr>
          <p:nvPr>
            <p:ph type="pic" sz="quarter" idx="24"/>
          </p:nvPr>
        </p:nvSpPr>
        <p:spPr>
          <a:xfrm>
            <a:off x="10507595" y="2077173"/>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endParaRPr lang="id-ID"/>
          </a:p>
        </p:txBody>
      </p:sp>
      <p:sp>
        <p:nvSpPr>
          <p:cNvPr id="31" name="Text Placeholder 7"/>
          <p:cNvSpPr>
            <a:spLocks noGrp="1"/>
          </p:cNvSpPr>
          <p:nvPr>
            <p:ph type="body" sz="quarter" idx="10" hasCustomPrompt="1"/>
          </p:nvPr>
        </p:nvSpPr>
        <p:spPr>
          <a:xfrm>
            <a:off x="5011524" y="581324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p:ph type="body" sz="quarter" idx="11" hasCustomPrompt="1"/>
          </p:nvPr>
        </p:nvSpPr>
        <p:spPr>
          <a:xfrm>
            <a:off x="5011524" y="6511765"/>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7"/>
          <p:cNvSpPr>
            <a:spLocks noGrp="1"/>
          </p:cNvSpPr>
          <p:nvPr>
            <p:ph type="body" sz="quarter" idx="17" hasCustomPrompt="1"/>
          </p:nvPr>
        </p:nvSpPr>
        <p:spPr>
          <a:xfrm>
            <a:off x="11600981" y="699909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2"/>
          <p:cNvSpPr>
            <a:spLocks noGrp="1"/>
          </p:cNvSpPr>
          <p:nvPr>
            <p:ph type="body" sz="quarter" idx="16" hasCustomPrompt="1"/>
          </p:nvPr>
        </p:nvSpPr>
        <p:spPr>
          <a:xfrm>
            <a:off x="3536004" y="8915670"/>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385202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grpId="0" nodeType="withEffect" nodePh="1">
                                  <p:stCondLst>
                                    <p:cond delay="800"/>
                                  </p:stCondLst>
                                  <p:endCondLst>
                                    <p:cond evt="begin" delay="0">
                                      <p:tn val="8"/>
                                    </p:cond>
                                  </p:endCondLst>
                                  <p:childTnLst>
                                    <p:set>
                                      <p:cBhvr>
                                        <p:cTn id="9" dur="1" fill="hold">
                                          <p:stCondLst>
                                            <p:cond delay="0"/>
                                          </p:stCondLst>
                                        </p:cTn>
                                        <p:tgtEl>
                                          <p:spTgt spid="30"/>
                                        </p:tgtEl>
                                        <p:attrNameLst>
                                          <p:attrName>style.visibility</p:attrName>
                                        </p:attrNameLst>
                                      </p:cBhvr>
                                      <p:to>
                                        <p:strVal val="visible"/>
                                      </p:to>
                                    </p:set>
                                    <p:anim calcmode="lin" valueType="num">
                                      <p:cBhvr>
                                        <p:cTn id="10" dur="500" fill="hold"/>
                                        <p:tgtEl>
                                          <p:spTgt spid="30"/>
                                        </p:tgtEl>
                                        <p:attrNameLst>
                                          <p:attrName>ppt_w</p:attrName>
                                        </p:attrNameLst>
                                      </p:cBhvr>
                                      <p:tavLst>
                                        <p:tav tm="0">
                                          <p:val>
                                            <p:fltVal val="0"/>
                                          </p:val>
                                        </p:tav>
                                        <p:tav tm="100000">
                                          <p:val>
                                            <p:strVal val="#ppt_w"/>
                                          </p:val>
                                        </p:tav>
                                      </p:tavLst>
                                    </p:anim>
                                    <p:anim calcmode="lin" valueType="num">
                                      <p:cBhvr>
                                        <p:cTn id="11" dur="500" fill="hold"/>
                                        <p:tgtEl>
                                          <p:spTgt spid="30"/>
                                        </p:tgtEl>
                                        <p:attrNameLst>
                                          <p:attrName>ppt_h</p:attrName>
                                        </p:attrNameLst>
                                      </p:cBhvr>
                                      <p:tavLst>
                                        <p:tav tm="0">
                                          <p:val>
                                            <p:fltVal val="0"/>
                                          </p:val>
                                        </p:tav>
                                        <p:tav tm="100000">
                                          <p:val>
                                            <p:strVal val="#ppt_h"/>
                                          </p:val>
                                        </p:tav>
                                      </p:tavLst>
                                    </p:anim>
                                    <p:animEffect transition="in" filter="fade">
                                      <p:cBhvr>
                                        <p:cTn id="12" dur="500"/>
                                        <p:tgtEl>
                                          <p:spTgt spid="30"/>
                                        </p:tgtEl>
                                      </p:cBhvr>
                                    </p:animEffect>
                                  </p:childTnLst>
                                </p:cTn>
                              </p:par>
                              <p:par>
                                <p:cTn id="13" presetID="42" presetClass="entr" presetSubtype="0" fill="hold" grpId="0" nodeType="withEffect">
                                  <p:stCondLst>
                                    <p:cond delay="20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400"/>
                                        <p:tgtEl>
                                          <p:spTgt spid="31">
                                            <p:txEl>
                                              <p:pRg st="0" end="0"/>
                                            </p:txEl>
                                          </p:spTgt>
                                        </p:tgtEl>
                                      </p:cBhvr>
                                    </p:animEffect>
                                    <p:anim calcmode="lin" valueType="num">
                                      <p:cBhvr>
                                        <p:cTn id="16"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7"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32">
                                            <p:txEl>
                                              <p:pRg st="0" end="0"/>
                                            </p:txEl>
                                          </p:spTgt>
                                        </p:tgtEl>
                                        <p:attrNameLst>
                                          <p:attrName>style.visibility</p:attrName>
                                        </p:attrNameLst>
                                      </p:cBhvr>
                                      <p:to>
                                        <p:strVal val="visible"/>
                                      </p:to>
                                    </p:set>
                                    <p:animEffect transition="in" filter="fade">
                                      <p:cBhvr>
                                        <p:cTn id="20" dur="500"/>
                                        <p:tgtEl>
                                          <p:spTgt spid="32">
                                            <p:txEl>
                                              <p:pRg st="0" end="0"/>
                                            </p:txEl>
                                          </p:spTgt>
                                        </p:tgtEl>
                                      </p:cBhvr>
                                    </p:animEffect>
                                    <p:anim calcmode="lin" valueType="num">
                                      <p:cBhvr>
                                        <p:cTn id="2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2">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33">
                                            <p:txEl>
                                              <p:pRg st="0" end="0"/>
                                            </p:txEl>
                                          </p:spTgt>
                                        </p:tgtEl>
                                        <p:attrNameLst>
                                          <p:attrName>style.visibility</p:attrName>
                                        </p:attrNameLst>
                                      </p:cBhvr>
                                      <p:to>
                                        <p:strVal val="visible"/>
                                      </p:to>
                                    </p:set>
                                    <p:animEffect transition="in" filter="fade">
                                      <p:cBhvr>
                                        <p:cTn id="25" dur="400"/>
                                        <p:tgtEl>
                                          <p:spTgt spid="33">
                                            <p:txEl>
                                              <p:pRg st="0" end="0"/>
                                            </p:txEl>
                                          </p:spTgt>
                                        </p:tgtEl>
                                      </p:cBhvr>
                                    </p:animEffect>
                                    <p:anim calcmode="lin" valueType="num">
                                      <p:cBhvr>
                                        <p:cTn id="26"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33">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34">
                                            <p:txEl>
                                              <p:pRg st="0" end="0"/>
                                            </p:txEl>
                                          </p:spTgt>
                                        </p:tgtEl>
                                        <p:attrNameLst>
                                          <p:attrName>style.visibility</p:attrName>
                                        </p:attrNameLst>
                                      </p:cBhvr>
                                      <p:to>
                                        <p:strVal val="visible"/>
                                      </p:to>
                                    </p:set>
                                    <p:animEffect transition="in" filter="fade">
                                      <p:cBhvr>
                                        <p:cTn id="30"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Keys for succes">
    <p:spTree>
      <p:nvGrpSpPr>
        <p:cNvPr id="1" name=""/>
        <p:cNvGrpSpPr/>
        <p:nvPr/>
      </p:nvGrpSpPr>
      <p:grpSpPr>
        <a:xfrm>
          <a:off x="0" y="0"/>
          <a:ext cx="0" cy="0"/>
          <a:chOff x="0" y="0"/>
          <a:chExt cx="0" cy="0"/>
        </a:xfrm>
      </p:grpSpPr>
      <p:sp>
        <p:nvSpPr>
          <p:cNvPr id="4" name="Rectangle 3"/>
          <p:cNvSpPr/>
          <p:nvPr userDrawn="1"/>
        </p:nvSpPr>
        <p:spPr>
          <a:xfrm>
            <a:off x="1" y="-3"/>
            <a:ext cx="24387175" cy="925625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0" name="Rounded Rectangle 9"/>
          <p:cNvSpPr/>
          <p:nvPr userDrawn="1"/>
        </p:nvSpPr>
        <p:spPr>
          <a:xfrm>
            <a:off x="1536915" y="3558651"/>
            <a:ext cx="4911792" cy="569368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1" name="Text Placeholder 7"/>
          <p:cNvSpPr>
            <a:spLocks noGrp="1"/>
          </p:cNvSpPr>
          <p:nvPr>
            <p:ph type="body" sz="quarter" idx="17" hasCustomPrompt="1"/>
          </p:nvPr>
        </p:nvSpPr>
        <p:spPr>
          <a:xfrm>
            <a:off x="2884322"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2" hasCustomPrompt="1"/>
          </p:nvPr>
        </p:nvSpPr>
        <p:spPr>
          <a:xfrm>
            <a:off x="189985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3" name="Text Placeholder 2"/>
          <p:cNvSpPr>
            <a:spLocks noGrp="1"/>
          </p:cNvSpPr>
          <p:nvPr>
            <p:ph type="body" sz="quarter" idx="23" hasCustomPrompt="1"/>
          </p:nvPr>
        </p:nvSpPr>
        <p:spPr>
          <a:xfrm>
            <a:off x="189985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4" name="Rounded Rectangle 13"/>
          <p:cNvSpPr/>
          <p:nvPr userDrawn="1"/>
        </p:nvSpPr>
        <p:spPr>
          <a:xfrm>
            <a:off x="7078066" y="3558651"/>
            <a:ext cx="4911792"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5" name="Text Placeholder 7"/>
          <p:cNvSpPr>
            <a:spLocks noGrp="1"/>
          </p:cNvSpPr>
          <p:nvPr>
            <p:ph type="body" sz="quarter" idx="24" hasCustomPrompt="1"/>
          </p:nvPr>
        </p:nvSpPr>
        <p:spPr>
          <a:xfrm>
            <a:off x="842547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6" name="Text Placeholder 7"/>
          <p:cNvSpPr>
            <a:spLocks noGrp="1"/>
          </p:cNvSpPr>
          <p:nvPr>
            <p:ph type="body" sz="quarter" idx="25" hasCustomPrompt="1"/>
          </p:nvPr>
        </p:nvSpPr>
        <p:spPr>
          <a:xfrm>
            <a:off x="744100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7" name="Text Placeholder 2"/>
          <p:cNvSpPr>
            <a:spLocks noGrp="1"/>
          </p:cNvSpPr>
          <p:nvPr>
            <p:ph type="body" sz="quarter" idx="26" hasCustomPrompt="1"/>
          </p:nvPr>
        </p:nvSpPr>
        <p:spPr>
          <a:xfrm>
            <a:off x="744100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8" name="Rounded Rectangle 17"/>
          <p:cNvSpPr/>
          <p:nvPr userDrawn="1"/>
        </p:nvSpPr>
        <p:spPr>
          <a:xfrm>
            <a:off x="12547834" y="3558651"/>
            <a:ext cx="4911792" cy="5693686"/>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9" name="Text Placeholder 7"/>
          <p:cNvSpPr>
            <a:spLocks noGrp="1"/>
          </p:cNvSpPr>
          <p:nvPr>
            <p:ph type="body" sz="quarter" idx="27" hasCustomPrompt="1"/>
          </p:nvPr>
        </p:nvSpPr>
        <p:spPr>
          <a:xfrm>
            <a:off x="13895243"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28" hasCustomPrompt="1"/>
          </p:nvPr>
        </p:nvSpPr>
        <p:spPr>
          <a:xfrm>
            <a:off x="12910775"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1" name="Text Placeholder 2"/>
          <p:cNvSpPr>
            <a:spLocks noGrp="1"/>
          </p:cNvSpPr>
          <p:nvPr>
            <p:ph type="body" sz="quarter" idx="29" hasCustomPrompt="1"/>
          </p:nvPr>
        </p:nvSpPr>
        <p:spPr>
          <a:xfrm>
            <a:off x="12910775"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2" name="Rounded Rectangle 21"/>
          <p:cNvSpPr/>
          <p:nvPr userDrawn="1"/>
        </p:nvSpPr>
        <p:spPr>
          <a:xfrm>
            <a:off x="18057046" y="3558651"/>
            <a:ext cx="4911792" cy="5693686"/>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3" name="Text Placeholder 7"/>
          <p:cNvSpPr>
            <a:spLocks noGrp="1"/>
          </p:cNvSpPr>
          <p:nvPr>
            <p:ph type="body" sz="quarter" idx="30" hasCustomPrompt="1"/>
          </p:nvPr>
        </p:nvSpPr>
        <p:spPr>
          <a:xfrm>
            <a:off x="1940445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4" name="Text Placeholder 7"/>
          <p:cNvSpPr>
            <a:spLocks noGrp="1"/>
          </p:cNvSpPr>
          <p:nvPr>
            <p:ph type="body" sz="quarter" idx="31" hasCustomPrompt="1"/>
          </p:nvPr>
        </p:nvSpPr>
        <p:spPr>
          <a:xfrm>
            <a:off x="1841998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5" name="Text Placeholder 2"/>
          <p:cNvSpPr>
            <a:spLocks noGrp="1"/>
          </p:cNvSpPr>
          <p:nvPr>
            <p:ph type="body" sz="quarter" idx="32" hasCustomPrompt="1"/>
          </p:nvPr>
        </p:nvSpPr>
        <p:spPr>
          <a:xfrm>
            <a:off x="1841998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6"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165178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80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42" presetClass="entr" presetSubtype="0" fill="hold" grpId="0" nodeType="withEffect">
                                  <p:stCondLst>
                                    <p:cond delay="2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400"/>
                                        <p:tgtEl>
                                          <p:spTgt spid="11">
                                            <p:txEl>
                                              <p:pRg st="0" end="0"/>
                                            </p:txEl>
                                          </p:spTgt>
                                        </p:tgtEl>
                                      </p:cBhvr>
                                    </p:animEffect>
                                    <p:anim calcmode="lin" valueType="num">
                                      <p:cBhvr>
                                        <p:cTn id="26"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8" presetID="53" presetClass="entr" presetSubtype="16" fill="hold" grpId="0" nodeType="withEffect">
                                  <p:stCondLst>
                                    <p:cond delay="20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p:cTn id="30"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1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13">
                                            <p:txEl>
                                              <p:pRg st="0" end="0"/>
                                            </p:txEl>
                                          </p:spTgt>
                                        </p:tgtEl>
                                        <p:attrNameLst>
                                          <p:attrName>style.visibility</p:attrName>
                                        </p:attrNameLst>
                                      </p:cBhvr>
                                      <p:to>
                                        <p:strVal val="visible"/>
                                      </p:to>
                                    </p:set>
                                    <p:anim calcmode="lin" valueType="num">
                                      <p:cBhvr>
                                        <p:cTn id="35"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13">
                                            <p:txEl>
                                              <p:pRg st="0" end="0"/>
                                            </p:txEl>
                                          </p:spTgt>
                                        </p:tgtEl>
                                      </p:cBhvr>
                                    </p:animEffect>
                                  </p:childTnLst>
                                </p:cTn>
                              </p:par>
                              <p:par>
                                <p:cTn id="38" presetID="53" presetClass="entr" presetSubtype="16" fill="hold" grpId="0" nodeType="withEffect">
                                  <p:stCondLst>
                                    <p:cond delay="80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5">
                                            <p:txEl>
                                              <p:pRg st="0" end="0"/>
                                            </p:txEl>
                                          </p:spTgt>
                                        </p:tgtEl>
                                        <p:attrNameLst>
                                          <p:attrName>style.visibility</p:attrName>
                                        </p:attrNameLst>
                                      </p:cBhvr>
                                      <p:to>
                                        <p:strVal val="visible"/>
                                      </p:to>
                                    </p:set>
                                    <p:animEffect transition="in" filter="fade">
                                      <p:cBhvr>
                                        <p:cTn id="45" dur="400"/>
                                        <p:tgtEl>
                                          <p:spTgt spid="15">
                                            <p:txEl>
                                              <p:pRg st="0" end="0"/>
                                            </p:txEl>
                                          </p:spTgt>
                                        </p:tgtEl>
                                      </p:cBhvr>
                                    </p:animEffect>
                                    <p:anim calcmode="lin" valueType="num">
                                      <p:cBhvr>
                                        <p:cTn id="46" dur="4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5">
                                            <p:txEl>
                                              <p:pRg st="0" end="0"/>
                                            </p:txEl>
                                          </p:spTgt>
                                        </p:tgtEl>
                                        <p:attrNameLst>
                                          <p:attrName>ppt_y</p:attrName>
                                        </p:attrNameLst>
                                      </p:cBhvr>
                                      <p:tavLst>
                                        <p:tav tm="0">
                                          <p:val>
                                            <p:strVal val="#ppt_y+.1"/>
                                          </p:val>
                                        </p:tav>
                                        <p:tav tm="100000">
                                          <p:val>
                                            <p:strVal val="#ppt_y"/>
                                          </p:val>
                                        </p:tav>
                                      </p:tavLst>
                                    </p:anim>
                                  </p:childTnLst>
                                </p:cTn>
                              </p:par>
                              <p:par>
                                <p:cTn id="48" presetID="53" presetClass="entr" presetSubtype="16" fill="hold" grpId="0" nodeType="withEffect">
                                  <p:stCondLst>
                                    <p:cond delay="200"/>
                                  </p:stCondLst>
                                  <p:childTnLst>
                                    <p:set>
                                      <p:cBhvr>
                                        <p:cTn id="49" dur="1" fill="hold">
                                          <p:stCondLst>
                                            <p:cond delay="0"/>
                                          </p:stCondLst>
                                        </p:cTn>
                                        <p:tgtEl>
                                          <p:spTgt spid="16">
                                            <p:txEl>
                                              <p:pRg st="0" end="0"/>
                                            </p:txEl>
                                          </p:spTgt>
                                        </p:tgtEl>
                                        <p:attrNameLst>
                                          <p:attrName>style.visibility</p:attrName>
                                        </p:attrNameLst>
                                      </p:cBhvr>
                                      <p:to>
                                        <p:strVal val="visible"/>
                                      </p:to>
                                    </p:set>
                                    <p:anim calcmode="lin" valueType="num">
                                      <p:cBhvr>
                                        <p:cTn id="50"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1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p:cTn id="5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17">
                                            <p:txEl>
                                              <p:pRg st="0" end="0"/>
                                            </p:txEl>
                                          </p:spTgt>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400"/>
                                        <p:tgtEl>
                                          <p:spTgt spid="19">
                                            <p:txEl>
                                              <p:pRg st="0" end="0"/>
                                            </p:txEl>
                                          </p:spTgt>
                                        </p:tgtEl>
                                      </p:cBhvr>
                                    </p:animEffect>
                                    <p:anim calcmode="lin" valueType="num">
                                      <p:cBhvr>
                                        <p:cTn id="66"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19">
                                            <p:txEl>
                                              <p:pRg st="0" end="0"/>
                                            </p:txEl>
                                          </p:spTgt>
                                        </p:tgtEl>
                                        <p:attrNameLst>
                                          <p:attrName>ppt_y</p:attrName>
                                        </p:attrNameLst>
                                      </p:cBhvr>
                                      <p:tavLst>
                                        <p:tav tm="0">
                                          <p:val>
                                            <p:strVal val="#ppt_y+.1"/>
                                          </p:val>
                                        </p:tav>
                                        <p:tav tm="100000">
                                          <p:val>
                                            <p:strVal val="#ppt_y"/>
                                          </p:val>
                                        </p:tav>
                                      </p:tavLst>
                                    </p:anim>
                                  </p:childTnLst>
                                </p:cTn>
                              </p:par>
                              <p:par>
                                <p:cTn id="68" presetID="53" presetClass="entr" presetSubtype="16" fill="hold" grpId="0" nodeType="withEffect">
                                  <p:stCondLst>
                                    <p:cond delay="200"/>
                                  </p:stCondLst>
                                  <p:childTnLst>
                                    <p:set>
                                      <p:cBhvr>
                                        <p:cTn id="69" dur="1" fill="hold">
                                          <p:stCondLst>
                                            <p:cond delay="0"/>
                                          </p:stCondLst>
                                        </p:cTn>
                                        <p:tgtEl>
                                          <p:spTgt spid="20">
                                            <p:txEl>
                                              <p:pRg st="0" end="0"/>
                                            </p:txEl>
                                          </p:spTgt>
                                        </p:tgtEl>
                                        <p:attrNameLst>
                                          <p:attrName>style.visibility</p:attrName>
                                        </p:attrNameLst>
                                      </p:cBhvr>
                                      <p:to>
                                        <p:strVal val="visible"/>
                                      </p:to>
                                    </p:set>
                                    <p:anim calcmode="lin" valueType="num">
                                      <p:cBhvr>
                                        <p:cTn id="70"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21">
                                            <p:txEl>
                                              <p:pRg st="0" end="0"/>
                                            </p:txEl>
                                          </p:spTgt>
                                        </p:tgtEl>
                                        <p:attrNameLst>
                                          <p:attrName>style.visibility</p:attrName>
                                        </p:attrNameLst>
                                      </p:cBhvr>
                                      <p:to>
                                        <p:strVal val="visible"/>
                                      </p:to>
                                    </p:set>
                                    <p:anim calcmode="lin" valueType="num">
                                      <p:cBhvr>
                                        <p:cTn id="75"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21">
                                            <p:txEl>
                                              <p:pRg st="0" end="0"/>
                                            </p:txEl>
                                          </p:spTgt>
                                        </p:tgtEl>
                                      </p:cBhvr>
                                    </p:animEffect>
                                  </p:childTnLst>
                                </p:cTn>
                              </p:par>
                              <p:par>
                                <p:cTn id="78" presetID="53" presetClass="entr" presetSubtype="16" fill="hold" grpId="0" nodeType="withEffect">
                                  <p:stCondLst>
                                    <p:cond delay="80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23">
                                            <p:txEl>
                                              <p:pRg st="0" end="0"/>
                                            </p:txEl>
                                          </p:spTgt>
                                        </p:tgtEl>
                                        <p:attrNameLst>
                                          <p:attrName>style.visibility</p:attrName>
                                        </p:attrNameLst>
                                      </p:cBhvr>
                                      <p:to>
                                        <p:strVal val="visible"/>
                                      </p:to>
                                    </p:set>
                                    <p:animEffect transition="in" filter="fade">
                                      <p:cBhvr>
                                        <p:cTn id="85" dur="400"/>
                                        <p:tgtEl>
                                          <p:spTgt spid="23">
                                            <p:txEl>
                                              <p:pRg st="0" end="0"/>
                                            </p:txEl>
                                          </p:spTgt>
                                        </p:tgtEl>
                                      </p:cBhvr>
                                    </p:animEffect>
                                    <p:anim calcmode="lin" valueType="num">
                                      <p:cBhvr>
                                        <p:cTn id="86"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23">
                                            <p:txEl>
                                              <p:pRg st="0" end="0"/>
                                            </p:txEl>
                                          </p:spTgt>
                                        </p:tgtEl>
                                        <p:attrNameLst>
                                          <p:attrName>ppt_y</p:attrName>
                                        </p:attrNameLst>
                                      </p:cBhvr>
                                      <p:tavLst>
                                        <p:tav tm="0">
                                          <p:val>
                                            <p:strVal val="#ppt_y+.1"/>
                                          </p:val>
                                        </p:tav>
                                        <p:tav tm="100000">
                                          <p:val>
                                            <p:strVal val="#ppt_y"/>
                                          </p:val>
                                        </p:tav>
                                      </p:tavLst>
                                    </p:anim>
                                  </p:childTnLst>
                                </p:cTn>
                              </p:par>
                              <p:par>
                                <p:cTn id="88" presetID="53" presetClass="entr" presetSubtype="16" fill="hold" grpId="0" nodeType="withEffect">
                                  <p:stCondLst>
                                    <p:cond delay="200"/>
                                  </p:stCondLst>
                                  <p:childTnLst>
                                    <p:set>
                                      <p:cBhvr>
                                        <p:cTn id="89" dur="1" fill="hold">
                                          <p:stCondLst>
                                            <p:cond delay="0"/>
                                          </p:stCondLst>
                                        </p:cTn>
                                        <p:tgtEl>
                                          <p:spTgt spid="24">
                                            <p:txEl>
                                              <p:pRg st="0" end="0"/>
                                            </p:txEl>
                                          </p:spTgt>
                                        </p:tgtEl>
                                        <p:attrNameLst>
                                          <p:attrName>style.visibility</p:attrName>
                                        </p:attrNameLst>
                                      </p:cBhvr>
                                      <p:to>
                                        <p:strVal val="visible"/>
                                      </p:to>
                                    </p:set>
                                    <p:anim calcmode="lin" valueType="num">
                                      <p:cBhvr>
                                        <p:cTn id="90"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2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5">
                                            <p:txEl>
                                              <p:pRg st="0" end="0"/>
                                            </p:txEl>
                                          </p:spTgt>
                                        </p:tgtEl>
                                        <p:attrNameLst>
                                          <p:attrName>style.visibility</p:attrName>
                                        </p:attrNameLst>
                                      </p:cBhvr>
                                      <p:to>
                                        <p:strVal val="visible"/>
                                      </p:to>
                                    </p:set>
                                    <p:anim calcmode="lin" valueType="num">
                                      <p:cBhvr>
                                        <p:cTn id="95"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25">
                                            <p:txEl>
                                              <p:pRg st="0" end="0"/>
                                            </p:txEl>
                                          </p:spTgt>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fade">
                                      <p:cBhvr>
                                        <p:cTn id="100"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animBg="1"/>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53" presetClass="entr" presetSubtype="16"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53" presetClass="entr" presetSubtype="16"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400"/>
                        <p:tgtEl>
                          <p:spTgt spid="15"/>
                        </p:tgtEl>
                      </p:cBhvr>
                    </p:animEffect>
                    <p:anim calcmode="lin" valueType="num">
                      <p:cBhvr>
                        <p:cTn dur="400" fill="hold"/>
                        <p:tgtEl>
                          <p:spTgt spid="15"/>
                        </p:tgtEl>
                        <p:attrNameLst>
                          <p:attrName>ppt_x</p:attrName>
                        </p:attrNameLst>
                      </p:cBhvr>
                      <p:tavLst>
                        <p:tav tm="0">
                          <p:val>
                            <p:strVal val="#ppt_x"/>
                          </p:val>
                        </p:tav>
                        <p:tav tm="100000">
                          <p:val>
                            <p:strVal val="#ppt_x"/>
                          </p:val>
                        </p:tav>
                      </p:tavLst>
                    </p:anim>
                    <p:anim calcmode="lin" valueType="num">
                      <p:cBhvr>
                        <p:cTn dur="4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5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 Icons Slide Example">
    <p:spTree>
      <p:nvGrpSpPr>
        <p:cNvPr id="1" name=""/>
        <p:cNvGrpSpPr/>
        <p:nvPr/>
      </p:nvGrpSpPr>
      <p:grpSpPr>
        <a:xfrm>
          <a:off x="0" y="0"/>
          <a:ext cx="0" cy="0"/>
          <a:chOff x="0" y="0"/>
          <a:chExt cx="0" cy="0"/>
        </a:xfrm>
      </p:grpSpPr>
      <p:sp>
        <p:nvSpPr>
          <p:cNvPr id="10" name="Rounded Rectangle 9"/>
          <p:cNvSpPr/>
          <p:nvPr userDrawn="1"/>
        </p:nvSpPr>
        <p:spPr>
          <a:xfrm>
            <a:off x="1" y="3558651"/>
            <a:ext cx="24387175" cy="569368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 name="Oval 1"/>
          <p:cNvSpPr/>
          <p:nvPr userDrawn="1"/>
        </p:nvSpPr>
        <p:spPr>
          <a:xfrm>
            <a:off x="6198458" y="4439689"/>
            <a:ext cx="1462989" cy="1462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Oval 26"/>
          <p:cNvSpPr/>
          <p:nvPr userDrawn="1"/>
        </p:nvSpPr>
        <p:spPr>
          <a:xfrm>
            <a:off x="11721197" y="4439689"/>
            <a:ext cx="1462989" cy="146241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8" name="Oval 27"/>
          <p:cNvSpPr/>
          <p:nvPr userDrawn="1"/>
        </p:nvSpPr>
        <p:spPr>
          <a:xfrm>
            <a:off x="17245911" y="4439689"/>
            <a:ext cx="1462989" cy="14624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39" name="Text Placeholder 7"/>
          <p:cNvSpPr>
            <a:spLocks noGrp="1"/>
          </p:cNvSpPr>
          <p:nvPr>
            <p:ph type="body" sz="quarter" idx="17" hasCustomPrompt="1"/>
          </p:nvPr>
        </p:nvSpPr>
        <p:spPr>
          <a:xfrm>
            <a:off x="5987551"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2" hasCustomPrompt="1"/>
          </p:nvPr>
        </p:nvSpPr>
        <p:spPr>
          <a:xfrm>
            <a:off x="492608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3" hasCustomPrompt="1"/>
          </p:nvPr>
        </p:nvSpPr>
        <p:spPr>
          <a:xfrm>
            <a:off x="492608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2" name="Text Placeholder 7"/>
          <p:cNvSpPr>
            <a:spLocks noGrp="1"/>
          </p:cNvSpPr>
          <p:nvPr>
            <p:ph type="body" sz="quarter" idx="24" hasCustomPrompt="1"/>
          </p:nvPr>
        </p:nvSpPr>
        <p:spPr>
          <a:xfrm>
            <a:off x="11490202"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25" hasCustomPrompt="1"/>
          </p:nvPr>
        </p:nvSpPr>
        <p:spPr>
          <a:xfrm>
            <a:off x="1046723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6" hasCustomPrompt="1"/>
          </p:nvPr>
        </p:nvSpPr>
        <p:spPr>
          <a:xfrm>
            <a:off x="1046723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5" name="Text Placeholder 7"/>
          <p:cNvSpPr>
            <a:spLocks noGrp="1"/>
          </p:cNvSpPr>
          <p:nvPr>
            <p:ph type="body" sz="quarter" idx="27" hasCustomPrompt="1"/>
          </p:nvPr>
        </p:nvSpPr>
        <p:spPr>
          <a:xfrm>
            <a:off x="17036968"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8" hasCustomPrompt="1"/>
          </p:nvPr>
        </p:nvSpPr>
        <p:spPr>
          <a:xfrm>
            <a:off x="15937003"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9" hasCustomPrompt="1"/>
          </p:nvPr>
        </p:nvSpPr>
        <p:spPr>
          <a:xfrm>
            <a:off x="15937003"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8"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330262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8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80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16" fill="hold" grpId="0" nodeType="withEffect">
                                  <p:stCondLst>
                                    <p:cond delay="8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39">
                                            <p:txEl>
                                              <p:pRg st="0" end="0"/>
                                            </p:txEl>
                                          </p:spTgt>
                                        </p:tgtEl>
                                        <p:attrNameLst>
                                          <p:attrName>style.visibility</p:attrName>
                                        </p:attrNameLst>
                                      </p:cBhvr>
                                      <p:to>
                                        <p:strVal val="visible"/>
                                      </p:to>
                                    </p:set>
                                    <p:animEffect transition="in" filter="fade">
                                      <p:cBhvr>
                                        <p:cTn id="37" dur="400"/>
                                        <p:tgtEl>
                                          <p:spTgt spid="39">
                                            <p:txEl>
                                              <p:pRg st="0" end="0"/>
                                            </p:txEl>
                                          </p:spTgt>
                                        </p:tgtEl>
                                      </p:cBhvr>
                                    </p:animEffect>
                                    <p:anim calcmode="lin" valueType="num">
                                      <p:cBhvr>
                                        <p:cTn id="3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40">
                                            <p:txEl>
                                              <p:pRg st="0" end="0"/>
                                            </p:txEl>
                                          </p:spTgt>
                                        </p:tgtEl>
                                        <p:attrNameLst>
                                          <p:attrName>style.visibility</p:attrName>
                                        </p:attrNameLst>
                                      </p:cBhvr>
                                      <p:to>
                                        <p:strVal val="visible"/>
                                      </p:to>
                                    </p:set>
                                    <p:anim calcmode="lin" valueType="num">
                                      <p:cBhvr>
                                        <p:cTn id="4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40">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1">
                                            <p:txEl>
                                              <p:pRg st="0" end="0"/>
                                            </p:txEl>
                                          </p:spTgt>
                                        </p:tgtEl>
                                        <p:attrNameLst>
                                          <p:attrName>style.visibility</p:attrName>
                                        </p:attrNameLst>
                                      </p:cBhvr>
                                      <p:to>
                                        <p:strVal val="visible"/>
                                      </p:to>
                                    </p:set>
                                    <p:anim calcmode="lin" valueType="num">
                                      <p:cBhvr>
                                        <p:cTn id="47"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41">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42">
                                            <p:txEl>
                                              <p:pRg st="0" end="0"/>
                                            </p:txEl>
                                          </p:spTgt>
                                        </p:tgtEl>
                                        <p:attrNameLst>
                                          <p:attrName>style.visibility</p:attrName>
                                        </p:attrNameLst>
                                      </p:cBhvr>
                                      <p:to>
                                        <p:strVal val="visible"/>
                                      </p:to>
                                    </p:set>
                                    <p:animEffect transition="in" filter="fade">
                                      <p:cBhvr>
                                        <p:cTn id="52" dur="400"/>
                                        <p:tgtEl>
                                          <p:spTgt spid="42">
                                            <p:txEl>
                                              <p:pRg st="0" end="0"/>
                                            </p:txEl>
                                          </p:spTgt>
                                        </p:tgtEl>
                                      </p:cBhvr>
                                    </p:animEffect>
                                    <p:anim calcmode="lin" valueType="num">
                                      <p:cBhvr>
                                        <p:cTn id="5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5" presetID="53" presetClass="entr" presetSubtype="16" fill="hold" grpId="0" nodeType="withEffect">
                                  <p:stCondLst>
                                    <p:cond delay="200"/>
                                  </p:stCondLst>
                                  <p:childTnLst>
                                    <p:set>
                                      <p:cBhvr>
                                        <p:cTn id="56" dur="1" fill="hold">
                                          <p:stCondLst>
                                            <p:cond delay="0"/>
                                          </p:stCondLst>
                                        </p:cTn>
                                        <p:tgtEl>
                                          <p:spTgt spid="43">
                                            <p:txEl>
                                              <p:pRg st="0" end="0"/>
                                            </p:txEl>
                                          </p:spTgt>
                                        </p:tgtEl>
                                        <p:attrNameLst>
                                          <p:attrName>style.visibility</p:attrName>
                                        </p:attrNameLst>
                                      </p:cBhvr>
                                      <p:to>
                                        <p:strVal val="visible"/>
                                      </p:to>
                                    </p:set>
                                    <p:anim calcmode="lin" valueType="num">
                                      <p:cBhvr>
                                        <p:cTn id="5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43">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4">
                                            <p:txEl>
                                              <p:pRg st="0" end="0"/>
                                            </p:txEl>
                                          </p:spTgt>
                                        </p:tgtEl>
                                        <p:attrNameLst>
                                          <p:attrName>style.visibility</p:attrName>
                                        </p:attrNameLst>
                                      </p:cBhvr>
                                      <p:to>
                                        <p:strVal val="visible"/>
                                      </p:to>
                                    </p:set>
                                    <p:anim calcmode="lin" valueType="num">
                                      <p:cBhvr>
                                        <p:cTn id="6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4">
                                            <p:txEl>
                                              <p:pRg st="0" end="0"/>
                                            </p:txEl>
                                          </p:spTgt>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45">
                                            <p:txEl>
                                              <p:pRg st="0" end="0"/>
                                            </p:txEl>
                                          </p:spTgt>
                                        </p:tgtEl>
                                        <p:attrNameLst>
                                          <p:attrName>style.visibility</p:attrName>
                                        </p:attrNameLst>
                                      </p:cBhvr>
                                      <p:to>
                                        <p:strVal val="visible"/>
                                      </p:to>
                                    </p:set>
                                    <p:animEffect transition="in" filter="fade">
                                      <p:cBhvr>
                                        <p:cTn id="67" dur="400"/>
                                        <p:tgtEl>
                                          <p:spTgt spid="45">
                                            <p:txEl>
                                              <p:pRg st="0" end="0"/>
                                            </p:txEl>
                                          </p:spTgt>
                                        </p:tgtEl>
                                      </p:cBhvr>
                                    </p:animEffect>
                                    <p:anim calcmode="lin" valueType="num">
                                      <p:cBhvr>
                                        <p:cTn id="6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70" presetID="53" presetClass="entr" presetSubtype="16" fill="hold" grpId="0" nodeType="withEffect">
                                  <p:stCondLst>
                                    <p:cond delay="200"/>
                                  </p:stCondLst>
                                  <p:childTnLst>
                                    <p:set>
                                      <p:cBhvr>
                                        <p:cTn id="71" dur="1" fill="hold">
                                          <p:stCondLst>
                                            <p:cond delay="0"/>
                                          </p:stCondLst>
                                        </p:cTn>
                                        <p:tgtEl>
                                          <p:spTgt spid="46">
                                            <p:txEl>
                                              <p:pRg st="0" end="0"/>
                                            </p:txEl>
                                          </p:spTgt>
                                        </p:tgtEl>
                                        <p:attrNameLst>
                                          <p:attrName>style.visibility</p:attrName>
                                        </p:attrNameLst>
                                      </p:cBhvr>
                                      <p:to>
                                        <p:strVal val="visible"/>
                                      </p:to>
                                    </p:set>
                                    <p:anim calcmode="lin" valueType="num">
                                      <p:cBhvr>
                                        <p:cTn id="7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6">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7">
                                            <p:txEl>
                                              <p:pRg st="0" end="0"/>
                                            </p:txEl>
                                          </p:spTgt>
                                        </p:tgtEl>
                                        <p:attrNameLst>
                                          <p:attrName>style.visibility</p:attrName>
                                        </p:attrNameLst>
                                      </p:cBhvr>
                                      <p:to>
                                        <p:strVal val="visible"/>
                                      </p:to>
                                    </p:set>
                                    <p:anim calcmode="lin" valueType="num">
                                      <p:cBhvr>
                                        <p:cTn id="7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7">
                                            <p:txEl>
                                              <p:pRg st="0" end="0"/>
                                            </p:txEl>
                                          </p:spTgt>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48">
                                            <p:txEl>
                                              <p:pRg st="0" end="0"/>
                                            </p:txEl>
                                          </p:spTgt>
                                        </p:tgtEl>
                                        <p:attrNameLst>
                                          <p:attrName>style.visibility</p:attrName>
                                        </p:attrNameLst>
                                      </p:cBhvr>
                                      <p:to>
                                        <p:strVal val="visible"/>
                                      </p:to>
                                    </p:set>
                                    <p:animEffect transition="in" filter="fade">
                                      <p:cBhvr>
                                        <p:cTn id="8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7" grpId="0" animBg="1"/>
      <p:bldP spid="28" grpId="0" animBg="1"/>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mage with bar">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1" y="4695497"/>
            <a:ext cx="24387175"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1536915" y="2963543"/>
            <a:ext cx="6644281"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3" name="Text Placeholder 2"/>
          <p:cNvSpPr>
            <a:spLocks noGrp="1"/>
          </p:cNvSpPr>
          <p:nvPr>
            <p:ph type="body" sz="quarter" idx="16" hasCustomPrompt="1"/>
          </p:nvPr>
        </p:nvSpPr>
        <p:spPr>
          <a:xfrm>
            <a:off x="3549436" y="1088634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15" name="Text Placeholder 7"/>
          <p:cNvSpPr>
            <a:spLocks noGrp="1"/>
          </p:cNvSpPr>
          <p:nvPr>
            <p:ph type="body" sz="quarter" idx="27" hasCustomPrompt="1"/>
          </p:nvPr>
        </p:nvSpPr>
        <p:spPr>
          <a:xfrm>
            <a:off x="8566963" y="5778893"/>
            <a:ext cx="144018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566979" y="6363213"/>
            <a:ext cx="14403676" cy="310779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Tree>
    <p:extLst>
      <p:ext uri="{BB962C8B-B14F-4D97-AF65-F5344CB8AC3E}">
        <p14:creationId xmlns:p14="http://schemas.microsoft.com/office/powerpoint/2010/main" val="313169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42" presetClass="entr" presetSubtype="0" fill="hold" grpId="0" nodeType="withEffect">
                                  <p:stCondLst>
                                    <p:cond delay="20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fade">
                                      <p:cBhvr>
                                        <p:cTn id="33" dur="500"/>
                                        <p:tgtEl>
                                          <p:spTgt spid="15">
                                            <p:txEl>
                                              <p:pRg st="0" end="0"/>
                                            </p:txEl>
                                          </p:spTgt>
                                        </p:tgtEl>
                                      </p:cBhvr>
                                    </p:animEffect>
                                    <p:anim calcmode="lin" valueType="num">
                                      <p:cBhvr>
                                        <p:cTn id="34"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80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Image with bar 2">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1" y="3098251"/>
            <a:ext cx="24387175" cy="742564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5" name="Text Placeholder 7"/>
          <p:cNvSpPr>
            <a:spLocks noGrp="1"/>
          </p:cNvSpPr>
          <p:nvPr>
            <p:ph type="body" sz="quarter" idx="27" hasCustomPrompt="1"/>
          </p:nvPr>
        </p:nvSpPr>
        <p:spPr>
          <a:xfrm>
            <a:off x="9047363" y="5240069"/>
            <a:ext cx="139214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9047439" y="5824388"/>
            <a:ext cx="13923216" cy="206556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10" name="Rounded Rectangle 9"/>
          <p:cNvSpPr/>
          <p:nvPr userDrawn="1"/>
        </p:nvSpPr>
        <p:spPr>
          <a:xfrm>
            <a:off x="9047362" y="825324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151676"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userDrawn="1"/>
        </p:nvSpPr>
        <p:spPr>
          <a:xfrm>
            <a:off x="11283436" y="825324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387750"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userDrawn="1"/>
        </p:nvSpPr>
        <p:spPr>
          <a:xfrm>
            <a:off x="13392459" y="825324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496773"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9" name="Rounded Rectangle 18"/>
          <p:cNvSpPr/>
          <p:nvPr userDrawn="1"/>
        </p:nvSpPr>
        <p:spPr>
          <a:xfrm>
            <a:off x="15626884" y="825324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30" hasCustomPrompt="1"/>
          </p:nvPr>
        </p:nvSpPr>
        <p:spPr>
          <a:xfrm>
            <a:off x="15731198"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userDrawn="1"/>
        </p:nvSpPr>
        <p:spPr>
          <a:xfrm>
            <a:off x="17585335" y="825324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31" hasCustomPrompt="1"/>
          </p:nvPr>
        </p:nvSpPr>
        <p:spPr>
          <a:xfrm>
            <a:off x="17689649"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6134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23">
                                            <p:txEl>
                                              <p:pRg st="0" end="0"/>
                                            </p:txEl>
                                          </p:spTgt>
                                        </p:tgtEl>
                                        <p:attrNameLst>
                                          <p:attrName>style.visibility</p:attrName>
                                        </p:attrNameLst>
                                      </p:cBhvr>
                                      <p:to>
                                        <p:strVal val="visible"/>
                                      </p:to>
                                    </p:set>
                                    <p:anim calcmode="lin" valueType="num">
                                      <p:cBhvr>
                                        <p:cTn id="73"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75" dur="500"/>
                                        <p:tgtEl>
                                          <p:spTgt spid="23">
                                            <p:txEl>
                                              <p:pRg st="0" end="0"/>
                                            </p:txEl>
                                          </p:spTgt>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5">
                                            <p:txEl>
                                              <p:pRg st="0" end="0"/>
                                            </p:txEl>
                                          </p:spTgt>
                                        </p:tgtEl>
                                        <p:attrNameLst>
                                          <p:attrName>style.visibility</p:attrName>
                                        </p:attrNameLst>
                                      </p:cBhvr>
                                      <p:to>
                                        <p:strVal val="visible"/>
                                      </p:to>
                                    </p:set>
                                    <p:anim calcmode="lin" valueType="num">
                                      <p:cBhvr>
                                        <p:cTn id="83"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25">
                                            <p:txEl>
                                              <p:pRg st="0" end="0"/>
                                            </p:txEl>
                                          </p:spTgt>
                                        </p:tgtEl>
                                      </p:cBhvr>
                                    </p:animEffect>
                                  </p:childTnLst>
                                </p:cTn>
                              </p:par>
                              <p:par>
                                <p:cTn id="86" presetID="10" presetClass="entr" presetSubtype="0" fill="hold" grpId="0" nodeType="withEffect">
                                  <p:stCondLst>
                                    <p:cond delay="80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fade">
                                      <p:cBhvr>
                                        <p:cTn id="88"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Image with bar 3">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1" y="3098251"/>
            <a:ext cx="24387175" cy="7425642"/>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5" name="Text Placeholder 7"/>
          <p:cNvSpPr>
            <a:spLocks noGrp="1"/>
          </p:cNvSpPr>
          <p:nvPr>
            <p:ph type="body" sz="quarter" idx="27" hasCustomPrompt="1"/>
          </p:nvPr>
        </p:nvSpPr>
        <p:spPr>
          <a:xfrm>
            <a:off x="8777871" y="4893677"/>
            <a:ext cx="6872278"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777944" y="5477997"/>
            <a:ext cx="6872204" cy="2219510"/>
          </a:xfrm>
          <a:prstGeom prst="rect">
            <a:avLst/>
          </a:prstGeom>
        </p:spPr>
        <p:txBody>
          <a:bodyPr vert="horz" lIns="0" tIns="0" rIns="0" bIns="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a:t>
            </a:r>
          </a:p>
        </p:txBody>
      </p:sp>
      <p:sp>
        <p:nvSpPr>
          <p:cNvPr id="10" name="Rounded Rectangle 9"/>
          <p:cNvSpPr/>
          <p:nvPr userDrawn="1"/>
        </p:nvSpPr>
        <p:spPr>
          <a:xfrm>
            <a:off x="9336105" y="8060802"/>
            <a:ext cx="1440189" cy="1440000"/>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440419"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userDrawn="1"/>
        </p:nvSpPr>
        <p:spPr>
          <a:xfrm>
            <a:off x="11572179" y="8060802"/>
            <a:ext cx="1440189" cy="1440000"/>
          </a:xfrm>
          <a:prstGeom prst="roundRect">
            <a:avLst>
              <a:gd name="adj" fmla="val 50000"/>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676492"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userDrawn="1"/>
        </p:nvSpPr>
        <p:spPr>
          <a:xfrm>
            <a:off x="13681202" y="806080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785516"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Picture Placeholder 2"/>
          <p:cNvSpPr>
            <a:spLocks noGrp="1"/>
          </p:cNvSpPr>
          <p:nvPr>
            <p:ph type="pic" sz="quarter" idx="32"/>
          </p:nvPr>
        </p:nvSpPr>
        <p:spPr>
          <a:xfrm>
            <a:off x="1620598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Tree>
    <p:extLst>
      <p:ext uri="{BB962C8B-B14F-4D97-AF65-F5344CB8AC3E}">
        <p14:creationId xmlns:p14="http://schemas.microsoft.com/office/powerpoint/2010/main" val="25309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26">
                                            <p:txEl>
                                              <p:pRg st="0" end="0"/>
                                            </p:txEl>
                                          </p:spTgt>
                                        </p:tgtEl>
                                        <p:attrNameLst>
                                          <p:attrName>style.visibility</p:attrName>
                                        </p:attrNameLst>
                                      </p:cBhvr>
                                      <p:to>
                                        <p:strVal val="visible"/>
                                      </p:to>
                                    </p:set>
                                    <p:animEffect transition="in" filter="fade">
                                      <p:cBhvr>
                                        <p:cTn id="68" dur="500"/>
                                        <p:tgtEl>
                                          <p:spTgt spid="26">
                                            <p:txEl>
                                              <p:pRg st="0" end="0"/>
                                            </p:txEl>
                                          </p:spTgt>
                                        </p:tgtEl>
                                      </p:cBhvr>
                                    </p:animEffect>
                                  </p:childTnLst>
                                </p:cTn>
                              </p:par>
                            </p:childTnLst>
                          </p:cTn>
                        </p:par>
                        <p:par>
                          <p:cTn id="69" fill="hold">
                            <p:stCondLst>
                              <p:cond delay="26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conic List">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Iconic</a:t>
            </a:r>
            <a:r>
              <a:rPr lang="es-ES_tradnl" dirty="0"/>
              <a:t> </a:t>
            </a:r>
            <a:r>
              <a:rPr lang="es-ES_tradnl" dirty="0" err="1"/>
              <a:t>List</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userDrawn="1"/>
        </p:nvSpPr>
        <p:spPr>
          <a:xfrm>
            <a:off x="1559484" y="4087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userDrawn="1"/>
        </p:nvSpPr>
        <p:spPr>
          <a:xfrm>
            <a:off x="13237951" y="4087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userDrawn="1"/>
        </p:nvSpPr>
        <p:spPr>
          <a:xfrm>
            <a:off x="1559484" y="7067398"/>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userDrawn="1"/>
        </p:nvSpPr>
        <p:spPr>
          <a:xfrm>
            <a:off x="13237951" y="7067398"/>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userDrawn="1"/>
        </p:nvSpPr>
        <p:spPr>
          <a:xfrm>
            <a:off x="1536903" y="100250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userDrawn="1"/>
        </p:nvSpPr>
        <p:spPr>
          <a:xfrm>
            <a:off x="13237951" y="10025086"/>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62166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elcome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8944" y="6222508"/>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4988944" y="6921027"/>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3" name="Rounded Rectangle 12"/>
          <p:cNvSpPr/>
          <p:nvPr/>
        </p:nvSpPr>
        <p:spPr>
          <a:xfrm>
            <a:off x="8337959" y="7621170"/>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4988959" y="7774769"/>
            <a:ext cx="14403676" cy="3107790"/>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0" name="Picture Placeholder 2"/>
          <p:cNvSpPr>
            <a:spLocks noGrp="1"/>
          </p:cNvSpPr>
          <p:nvPr>
            <p:ph type="pic" sz="quarter" idx="24"/>
          </p:nvPr>
        </p:nvSpPr>
        <p:spPr>
          <a:xfrm>
            <a:off x="10485014" y="2532305"/>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r>
              <a:rPr lang="en-US"/>
              <a:t>Click icon to add picture</a:t>
            </a:r>
            <a:endParaRPr lang="id-ID"/>
          </a:p>
        </p:txBody>
      </p:sp>
      <p:sp>
        <p:nvSpPr>
          <p:cNvPr id="7" name="Rounded Rectangle 6">
            <a:extLst>
              <a:ext uri="{FF2B5EF4-FFF2-40B4-BE49-F238E27FC236}">
                <a16:creationId xmlns:a16="http://schemas.microsoft.com/office/drawing/2014/main" id="{E3DA3779-C0EE-F741-9B51-7E3FF165FD5C}"/>
              </a:ext>
            </a:extLst>
          </p:cNvPr>
          <p:cNvSpPr/>
          <p:nvPr userDrawn="1"/>
        </p:nvSpPr>
        <p:spPr>
          <a:xfrm>
            <a:off x="8337959" y="7621170"/>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19496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53" presetClass="entr" presetSubtype="16" fill="hold" grpId="0" nodeType="withEffect" nodePh="1">
                                  <p:stCondLst>
                                    <p:cond delay="80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22" presetClass="entr" presetSubtype="8" fill="hold" grpId="0" nodeType="withEffect">
                                  <p:stCondLst>
                                    <p:cond delay="80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bldP spid="7"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Numeric List 1">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1</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7"/>
          <p:cNvSpPr>
            <a:spLocks noGrp="1"/>
          </p:cNvSpPr>
          <p:nvPr>
            <p:ph type="body" sz="quarter" idx="17" hasCustomPrompt="1"/>
          </p:nvPr>
        </p:nvSpPr>
        <p:spPr>
          <a:xfrm>
            <a:off x="1663798"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0" name="Text Placeholder 7"/>
          <p:cNvSpPr>
            <a:spLocks noGrp="1"/>
          </p:cNvSpPr>
          <p:nvPr>
            <p:ph type="body" sz="quarter" idx="21" hasCustomPrompt="1"/>
          </p:nvPr>
        </p:nvSpPr>
        <p:spPr>
          <a:xfrm>
            <a:off x="13342265"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2"/>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4" name="Text Placeholder 7"/>
          <p:cNvSpPr>
            <a:spLocks noGrp="1"/>
          </p:cNvSpPr>
          <p:nvPr>
            <p:ph type="body" sz="quarter" idx="24" hasCustomPrompt="1"/>
          </p:nvPr>
        </p:nvSpPr>
        <p:spPr>
          <a:xfrm>
            <a:off x="1663798"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3"/>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8" name="Text Placeholder 7"/>
          <p:cNvSpPr>
            <a:spLocks noGrp="1"/>
          </p:cNvSpPr>
          <p:nvPr>
            <p:ph type="body" sz="quarter" idx="27" hasCustomPrompt="1"/>
          </p:nvPr>
        </p:nvSpPr>
        <p:spPr>
          <a:xfrm>
            <a:off x="13342265"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4"/>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2" name="Text Placeholder 7"/>
          <p:cNvSpPr>
            <a:spLocks noGrp="1"/>
          </p:cNvSpPr>
          <p:nvPr>
            <p:ph type="body" sz="quarter" idx="30" hasCustomPrompt="1"/>
          </p:nvPr>
        </p:nvSpPr>
        <p:spPr>
          <a:xfrm>
            <a:off x="1641217"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5"/>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6" name="Text Placeholder 7"/>
          <p:cNvSpPr>
            <a:spLocks noGrp="1"/>
          </p:cNvSpPr>
          <p:nvPr>
            <p:ph type="body" sz="quarter" idx="33" hasCustomPrompt="1"/>
          </p:nvPr>
        </p:nvSpPr>
        <p:spPr>
          <a:xfrm>
            <a:off x="13342265"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6"/>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214652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8">
                                            <p:txEl>
                                              <p:pRg st="0" end="0"/>
                                            </p:txEl>
                                          </p:spTgt>
                                        </p:tgtEl>
                                        <p:attrNameLst>
                                          <p:attrName>style.visibility</p:attrName>
                                        </p:attrNameLst>
                                      </p:cBhvr>
                                      <p:to>
                                        <p:strVal val="visible"/>
                                      </p:to>
                                    </p:set>
                                    <p:anim calcmode="lin" valueType="num">
                                      <p:cBhvr>
                                        <p:cTn id="1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8">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3">
                                            <p:txEl>
                                              <p:pRg st="0" end="0"/>
                                            </p:txEl>
                                          </p:spTgt>
                                        </p:tgtEl>
                                        <p:attrNameLst>
                                          <p:attrName>style.visibility</p:attrName>
                                        </p:attrNameLst>
                                      </p:cBhvr>
                                      <p:to>
                                        <p:strVal val="visible"/>
                                      </p:to>
                                    </p:set>
                                    <p:anim calcmode="lin" valueType="num">
                                      <p:cBhvr>
                                        <p:cTn id="22"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3">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p:cTn id="2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4">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0">
                                            <p:txEl>
                                              <p:pRg st="0" end="0"/>
                                            </p:txEl>
                                          </p:spTgt>
                                        </p:tgtEl>
                                        <p:attrNameLst>
                                          <p:attrName>style.visibility</p:attrName>
                                        </p:attrNameLst>
                                      </p:cBhvr>
                                      <p:to>
                                        <p:strVal val="visible"/>
                                      </p:to>
                                    </p:set>
                                    <p:anim calcmode="lin" valueType="num">
                                      <p:cBhvr>
                                        <p:cTn id="32"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0">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1">
                                            <p:txEl>
                                              <p:pRg st="0" end="0"/>
                                            </p:txEl>
                                          </p:spTgt>
                                        </p:tgtEl>
                                        <p:attrNameLst>
                                          <p:attrName>style.visibility</p:attrName>
                                        </p:attrNameLst>
                                      </p:cBhvr>
                                      <p:to>
                                        <p:strVal val="visible"/>
                                      </p:to>
                                    </p:set>
                                    <p:anim calcmode="lin" valueType="num">
                                      <p:cBhvr>
                                        <p:cTn id="37"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31">
                                            <p:txEl>
                                              <p:pRg st="0" end="0"/>
                                            </p:txEl>
                                          </p:spTgt>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2">
                                            <p:txEl>
                                              <p:pRg st="0" end="0"/>
                                            </p:txEl>
                                          </p:spTgt>
                                        </p:tgtEl>
                                        <p:attrNameLst>
                                          <p:attrName>style.visibility</p:attrName>
                                        </p:attrNameLst>
                                      </p:cBhvr>
                                      <p:to>
                                        <p:strVal val="visible"/>
                                      </p:to>
                                    </p:set>
                                    <p:anim calcmode="lin" valueType="num">
                                      <p:cBhvr>
                                        <p:cTn id="42"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32">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p:cTn id="4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34">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5">
                                            <p:txEl>
                                              <p:pRg st="0" end="0"/>
                                            </p:txEl>
                                          </p:spTgt>
                                        </p:tgtEl>
                                        <p:attrNameLst>
                                          <p:attrName>style.visibility</p:attrName>
                                        </p:attrNameLst>
                                      </p:cBhvr>
                                      <p:to>
                                        <p:strVal val="visible"/>
                                      </p:to>
                                    </p:set>
                                    <p:anim calcmode="lin" valueType="num">
                                      <p:cBhvr>
                                        <p:cTn id="5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35">
                                            <p:txEl>
                                              <p:pRg st="0" end="0"/>
                                            </p:txEl>
                                          </p:spTgt>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6">
                                            <p:txEl>
                                              <p:pRg st="0" end="0"/>
                                            </p:txEl>
                                          </p:spTgt>
                                        </p:tgtEl>
                                        <p:attrNameLst>
                                          <p:attrName>style.visibility</p:attrName>
                                        </p:attrNameLst>
                                      </p:cBhvr>
                                      <p:to>
                                        <p:strVal val="visible"/>
                                      </p:to>
                                    </p:set>
                                    <p:anim calcmode="lin" valueType="num">
                                      <p:cBhvr>
                                        <p:cTn id="5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36">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38">
                                            <p:txEl>
                                              <p:pRg st="0" end="0"/>
                                            </p:txEl>
                                          </p:spTgt>
                                        </p:tgtEl>
                                        <p:attrNameLst>
                                          <p:attrName>style.visibility</p:attrName>
                                        </p:attrNameLst>
                                      </p:cBhvr>
                                      <p:to>
                                        <p:strVal val="visible"/>
                                      </p:to>
                                    </p:set>
                                    <p:anim calcmode="lin" valueType="num">
                                      <p:cBhvr>
                                        <p:cTn id="62"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38">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9">
                                            <p:txEl>
                                              <p:pRg st="0" end="0"/>
                                            </p:txEl>
                                          </p:spTgt>
                                        </p:tgtEl>
                                        <p:attrNameLst>
                                          <p:attrName>style.visibility</p:attrName>
                                        </p:attrNameLst>
                                      </p:cBhvr>
                                      <p:to>
                                        <p:strVal val="visible"/>
                                      </p:to>
                                    </p:set>
                                    <p:anim calcmode="lin" valueType="num">
                                      <p:cBhvr>
                                        <p:cTn id="67"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9">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p:cTn id="7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0">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2">
                                            <p:txEl>
                                              <p:pRg st="0" end="0"/>
                                            </p:txEl>
                                          </p:spTgt>
                                        </p:tgtEl>
                                        <p:attrNameLst>
                                          <p:attrName>style.visibility</p:attrName>
                                        </p:attrNameLst>
                                      </p:cBhvr>
                                      <p:to>
                                        <p:strVal val="visible"/>
                                      </p:to>
                                    </p:set>
                                    <p:anim calcmode="lin" valueType="num">
                                      <p:cBhvr>
                                        <p:cTn id="77"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2">
                                            <p:txEl>
                                              <p:pRg st="0" end="0"/>
                                            </p:txEl>
                                          </p:spTgt>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43">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4">
                                            <p:txEl>
                                              <p:pRg st="0" end="0"/>
                                            </p:txEl>
                                          </p:spTgt>
                                        </p:tgtEl>
                                        <p:attrNameLst>
                                          <p:attrName>style.visibility</p:attrName>
                                        </p:attrNameLst>
                                      </p:cBhvr>
                                      <p:to>
                                        <p:strVal val="visible"/>
                                      </p:to>
                                    </p:set>
                                    <p:anim calcmode="lin" valueType="num">
                                      <p:cBhvr>
                                        <p:cTn id="87"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44">
                                            <p:txEl>
                                              <p:pRg st="0" end="0"/>
                                            </p:txEl>
                                          </p:spTgt>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6">
                                            <p:txEl>
                                              <p:pRg st="0" end="0"/>
                                            </p:txEl>
                                          </p:spTgt>
                                        </p:tgtEl>
                                        <p:attrNameLst>
                                          <p:attrName>style.visibility</p:attrName>
                                        </p:attrNameLst>
                                      </p:cBhvr>
                                      <p:to>
                                        <p:strVal val="visible"/>
                                      </p:to>
                                    </p:set>
                                    <p:anim calcmode="lin" valueType="num">
                                      <p:cBhvr>
                                        <p:cTn id="9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46">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47">
                                            <p:txEl>
                                              <p:pRg st="0" end="0"/>
                                            </p:txEl>
                                          </p:spTgt>
                                        </p:tgtEl>
                                        <p:attrNameLst>
                                          <p:attrName>style.visibility</p:attrName>
                                        </p:attrNameLst>
                                      </p:cBhvr>
                                      <p:to>
                                        <p:strVal val="visible"/>
                                      </p:to>
                                    </p:set>
                                    <p:anim calcmode="lin" valueType="num">
                                      <p:cBhvr>
                                        <p:cTn id="9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47">
                                            <p:txEl>
                                              <p:pRg st="0" end="0"/>
                                            </p:txEl>
                                          </p:spTgt>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p:cTn id="102"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03"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04"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Numeric List 2">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userDrawn="1"/>
        </p:nvSpPr>
        <p:spPr>
          <a:xfrm>
            <a:off x="1559484" y="4239532"/>
            <a:ext cx="1440189" cy="1440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userDrawn="1"/>
        </p:nvSpPr>
        <p:spPr>
          <a:xfrm>
            <a:off x="13237951" y="4239532"/>
            <a:ext cx="1440189" cy="1440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userDrawn="1"/>
        </p:nvSpPr>
        <p:spPr>
          <a:xfrm>
            <a:off x="1559484" y="7219798"/>
            <a:ext cx="1440189" cy="1440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userDrawn="1"/>
        </p:nvSpPr>
        <p:spPr>
          <a:xfrm>
            <a:off x="13237951" y="7219798"/>
            <a:ext cx="1440189" cy="1440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userDrawn="1"/>
        </p:nvSpPr>
        <p:spPr>
          <a:xfrm>
            <a:off x="1536903" y="10177486"/>
            <a:ext cx="1440189" cy="1440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userDrawn="1"/>
        </p:nvSpPr>
        <p:spPr>
          <a:xfrm>
            <a:off x="13237951" y="10177486"/>
            <a:ext cx="1440189" cy="1440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308175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Four circle data show">
    <p:spTree>
      <p:nvGrpSpPr>
        <p:cNvPr id="1" name=""/>
        <p:cNvGrpSpPr/>
        <p:nvPr/>
      </p:nvGrpSpPr>
      <p:grpSpPr>
        <a:xfrm>
          <a:off x="0" y="0"/>
          <a:ext cx="0" cy="0"/>
          <a:chOff x="0" y="0"/>
          <a:chExt cx="0" cy="0"/>
        </a:xfrm>
      </p:grpSpPr>
      <p:sp>
        <p:nvSpPr>
          <p:cNvPr id="67" name="Rectangle 66"/>
          <p:cNvSpPr/>
          <p:nvPr userDrawn="1"/>
        </p:nvSpPr>
        <p:spPr>
          <a:xfrm>
            <a:off x="1" y="-1"/>
            <a:ext cx="24387175" cy="696625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68"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69"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0" name="Rounded Rectangle 69"/>
          <p:cNvSpPr/>
          <p:nvPr userDrawn="1"/>
        </p:nvSpPr>
        <p:spPr>
          <a:xfrm>
            <a:off x="1597983" y="4067887"/>
            <a:ext cx="5670201" cy="5669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17" hasCustomPrompt="1"/>
          </p:nvPr>
        </p:nvSpPr>
        <p:spPr>
          <a:xfrm>
            <a:off x="378128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0" hasCustomPrompt="1"/>
          </p:nvPr>
        </p:nvSpPr>
        <p:spPr>
          <a:xfrm>
            <a:off x="223116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16" hasCustomPrompt="1"/>
          </p:nvPr>
        </p:nvSpPr>
        <p:spPr>
          <a:xfrm>
            <a:off x="223116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4" name="Rounded Rectangle 73"/>
          <p:cNvSpPr/>
          <p:nvPr userDrawn="1"/>
        </p:nvSpPr>
        <p:spPr>
          <a:xfrm>
            <a:off x="6795447" y="4067887"/>
            <a:ext cx="5670201" cy="56694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5" name="Text Placeholder 7"/>
          <p:cNvSpPr>
            <a:spLocks noGrp="1"/>
          </p:cNvSpPr>
          <p:nvPr>
            <p:ph type="body" sz="quarter" idx="21" hasCustomPrompt="1"/>
          </p:nvPr>
        </p:nvSpPr>
        <p:spPr>
          <a:xfrm>
            <a:off x="8978749"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6" name="Text Placeholder 7"/>
          <p:cNvSpPr>
            <a:spLocks noGrp="1"/>
          </p:cNvSpPr>
          <p:nvPr>
            <p:ph type="body" sz="quarter" idx="22" hasCustomPrompt="1"/>
          </p:nvPr>
        </p:nvSpPr>
        <p:spPr>
          <a:xfrm>
            <a:off x="7428624"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7" name="Text Placeholder 2"/>
          <p:cNvSpPr>
            <a:spLocks noGrp="1"/>
          </p:cNvSpPr>
          <p:nvPr>
            <p:ph type="body" sz="quarter" idx="23" hasCustomPrompt="1"/>
          </p:nvPr>
        </p:nvSpPr>
        <p:spPr>
          <a:xfrm>
            <a:off x="7428624"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8" name="Rounded Rectangle 77"/>
          <p:cNvSpPr/>
          <p:nvPr userDrawn="1"/>
        </p:nvSpPr>
        <p:spPr>
          <a:xfrm>
            <a:off x="12069913" y="4067887"/>
            <a:ext cx="5670201" cy="566946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9" name="Text Placeholder 7"/>
          <p:cNvSpPr>
            <a:spLocks noGrp="1"/>
          </p:cNvSpPr>
          <p:nvPr>
            <p:ph type="body" sz="quarter" idx="24" hasCustomPrompt="1"/>
          </p:nvPr>
        </p:nvSpPr>
        <p:spPr>
          <a:xfrm>
            <a:off x="1425321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0" name="Text Placeholder 7"/>
          <p:cNvSpPr>
            <a:spLocks noGrp="1"/>
          </p:cNvSpPr>
          <p:nvPr>
            <p:ph type="body" sz="quarter" idx="25" hasCustomPrompt="1"/>
          </p:nvPr>
        </p:nvSpPr>
        <p:spPr>
          <a:xfrm>
            <a:off x="1270309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1" name="Text Placeholder 2"/>
          <p:cNvSpPr>
            <a:spLocks noGrp="1"/>
          </p:cNvSpPr>
          <p:nvPr>
            <p:ph type="body" sz="quarter" idx="26" hasCustomPrompt="1"/>
          </p:nvPr>
        </p:nvSpPr>
        <p:spPr>
          <a:xfrm>
            <a:off x="1270309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2" name="Rounded Rectangle 81"/>
          <p:cNvSpPr/>
          <p:nvPr userDrawn="1"/>
        </p:nvSpPr>
        <p:spPr>
          <a:xfrm>
            <a:off x="17286382" y="4067887"/>
            <a:ext cx="5670201" cy="566946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83" name="Text Placeholder 7"/>
          <p:cNvSpPr>
            <a:spLocks noGrp="1"/>
          </p:cNvSpPr>
          <p:nvPr>
            <p:ph type="body" sz="quarter" idx="27" hasCustomPrompt="1"/>
          </p:nvPr>
        </p:nvSpPr>
        <p:spPr>
          <a:xfrm>
            <a:off x="19469682"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4" name="Text Placeholder 7"/>
          <p:cNvSpPr>
            <a:spLocks noGrp="1"/>
          </p:cNvSpPr>
          <p:nvPr>
            <p:ph type="body" sz="quarter" idx="28" hasCustomPrompt="1"/>
          </p:nvPr>
        </p:nvSpPr>
        <p:spPr>
          <a:xfrm>
            <a:off x="17919558"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5" name="Text Placeholder 2"/>
          <p:cNvSpPr>
            <a:spLocks noGrp="1"/>
          </p:cNvSpPr>
          <p:nvPr>
            <p:ph type="body" sz="quarter" idx="29" hasCustomPrompt="1"/>
          </p:nvPr>
        </p:nvSpPr>
        <p:spPr>
          <a:xfrm>
            <a:off x="17919558"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6" name="Text Placeholder 7"/>
          <p:cNvSpPr>
            <a:spLocks noGrp="1"/>
          </p:cNvSpPr>
          <p:nvPr>
            <p:ph type="body" sz="quarter" idx="30" hasCustomPrompt="1"/>
          </p:nvPr>
        </p:nvSpPr>
        <p:spPr>
          <a:xfrm>
            <a:off x="4988944" y="1019248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87" name="Text Placeholder 7"/>
          <p:cNvSpPr>
            <a:spLocks noGrp="1"/>
          </p:cNvSpPr>
          <p:nvPr>
            <p:ph type="body" sz="quarter" idx="31" hasCustomPrompt="1"/>
          </p:nvPr>
        </p:nvSpPr>
        <p:spPr>
          <a:xfrm>
            <a:off x="4988944" y="1089100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88" name="Text Placeholder 2"/>
          <p:cNvSpPr>
            <a:spLocks noGrp="1"/>
          </p:cNvSpPr>
          <p:nvPr>
            <p:ph type="body" sz="quarter" idx="32" hasCustomPrompt="1"/>
          </p:nvPr>
        </p:nvSpPr>
        <p:spPr>
          <a:xfrm>
            <a:off x="1741348" y="11439943"/>
            <a:ext cx="21297514" cy="156885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Tree>
    <p:extLst>
      <p:ext uri="{BB962C8B-B14F-4D97-AF65-F5344CB8AC3E}">
        <p14:creationId xmlns:p14="http://schemas.microsoft.com/office/powerpoint/2010/main" val="327142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8">
                                            <p:txEl>
                                              <p:pRg st="0" end="0"/>
                                            </p:txEl>
                                          </p:spTgt>
                                        </p:tgtEl>
                                        <p:attrNameLst>
                                          <p:attrName>style.visibility</p:attrName>
                                        </p:attrNameLst>
                                      </p:cBhvr>
                                      <p:to>
                                        <p:strVal val="visible"/>
                                      </p:to>
                                    </p:set>
                                    <p:animEffect transition="in" filter="fade">
                                      <p:cBhvr>
                                        <p:cTn id="10" dur="400"/>
                                        <p:tgtEl>
                                          <p:spTgt spid="68">
                                            <p:txEl>
                                              <p:pRg st="0" end="0"/>
                                            </p:txEl>
                                          </p:spTgt>
                                        </p:tgtEl>
                                      </p:cBhvr>
                                    </p:animEffect>
                                    <p:anim calcmode="lin" valueType="num">
                                      <p:cBhvr>
                                        <p:cTn id="11"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9">
                                            <p:txEl>
                                              <p:pRg st="0" end="0"/>
                                            </p:txEl>
                                          </p:spTgt>
                                        </p:tgtEl>
                                        <p:attrNameLst>
                                          <p:attrName>style.visibility</p:attrName>
                                        </p:attrNameLst>
                                      </p:cBhvr>
                                      <p:to>
                                        <p:strVal val="visible"/>
                                      </p:to>
                                    </p:set>
                                    <p:animEffect transition="in" filter="fade">
                                      <p:cBhvr>
                                        <p:cTn id="15" dur="500"/>
                                        <p:tgtEl>
                                          <p:spTgt spid="69">
                                            <p:txEl>
                                              <p:pRg st="0" end="0"/>
                                            </p:txEl>
                                          </p:spTgt>
                                        </p:tgtEl>
                                      </p:cBhvr>
                                    </p:animEffect>
                                    <p:anim calcmode="lin" valueType="num">
                                      <p:cBhvr>
                                        <p:cTn id="16"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200"/>
                                  </p:stCondLst>
                                  <p:childTnLst>
                                    <p:set>
                                      <p:cBhvr>
                                        <p:cTn id="19" dur="1" fill="hold">
                                          <p:stCondLst>
                                            <p:cond delay="0"/>
                                          </p:stCondLst>
                                        </p:cTn>
                                        <p:tgtEl>
                                          <p:spTgt spid="70"/>
                                        </p:tgtEl>
                                        <p:attrNameLst>
                                          <p:attrName>style.visibility</p:attrName>
                                        </p:attrNameLst>
                                      </p:cBhvr>
                                      <p:to>
                                        <p:strVal val="visible"/>
                                      </p:to>
                                    </p:set>
                                    <p:anim calcmode="lin" valueType="num">
                                      <p:cBhvr>
                                        <p:cTn id="20" dur="500" fill="hold"/>
                                        <p:tgtEl>
                                          <p:spTgt spid="70"/>
                                        </p:tgtEl>
                                        <p:attrNameLst>
                                          <p:attrName>ppt_w</p:attrName>
                                        </p:attrNameLst>
                                      </p:cBhvr>
                                      <p:tavLst>
                                        <p:tav tm="0">
                                          <p:val>
                                            <p:fltVal val="0"/>
                                          </p:val>
                                        </p:tav>
                                        <p:tav tm="100000">
                                          <p:val>
                                            <p:strVal val="#ppt_w"/>
                                          </p:val>
                                        </p:tav>
                                      </p:tavLst>
                                    </p:anim>
                                    <p:anim calcmode="lin" valueType="num">
                                      <p:cBhvr>
                                        <p:cTn id="21" dur="500" fill="hold"/>
                                        <p:tgtEl>
                                          <p:spTgt spid="70"/>
                                        </p:tgtEl>
                                        <p:attrNameLst>
                                          <p:attrName>ppt_h</p:attrName>
                                        </p:attrNameLst>
                                      </p:cBhvr>
                                      <p:tavLst>
                                        <p:tav tm="0">
                                          <p:val>
                                            <p:fltVal val="0"/>
                                          </p:val>
                                        </p:tav>
                                        <p:tav tm="100000">
                                          <p:val>
                                            <p:strVal val="#ppt_h"/>
                                          </p:val>
                                        </p:tav>
                                      </p:tavLst>
                                    </p:anim>
                                    <p:animEffect transition="in" filter="fade">
                                      <p:cBhvr>
                                        <p:cTn id="22" dur="500"/>
                                        <p:tgtEl>
                                          <p:spTgt spid="70"/>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71">
                                            <p:txEl>
                                              <p:pRg st="0" end="0"/>
                                            </p:txEl>
                                          </p:spTgt>
                                        </p:tgtEl>
                                        <p:attrNameLst>
                                          <p:attrName>style.visibility</p:attrName>
                                        </p:attrNameLst>
                                      </p:cBhvr>
                                      <p:to>
                                        <p:strVal val="visible"/>
                                      </p:to>
                                    </p:set>
                                    <p:anim calcmode="lin" valueType="num">
                                      <p:cBhvr>
                                        <p:cTn id="2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71">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72">
                                            <p:txEl>
                                              <p:pRg st="0" end="0"/>
                                            </p:txEl>
                                          </p:spTgt>
                                        </p:tgtEl>
                                        <p:attrNameLst>
                                          <p:attrName>style.visibility</p:attrName>
                                        </p:attrNameLst>
                                      </p:cBhvr>
                                      <p:to>
                                        <p:strVal val="visible"/>
                                      </p:to>
                                    </p:set>
                                    <p:anim calcmode="lin" valueType="num">
                                      <p:cBhvr>
                                        <p:cTn id="3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7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73">
                                            <p:txEl>
                                              <p:pRg st="0" end="0"/>
                                            </p:txEl>
                                          </p:spTgt>
                                        </p:tgtEl>
                                        <p:attrNameLst>
                                          <p:attrName>style.visibility</p:attrName>
                                        </p:attrNameLst>
                                      </p:cBhvr>
                                      <p:to>
                                        <p:strVal val="visible"/>
                                      </p:to>
                                    </p:set>
                                    <p:anim calcmode="lin" valueType="num">
                                      <p:cBhvr>
                                        <p:cTn id="35"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73">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animEffect transition="in" filter="fade">
                                      <p:cBhvr>
                                        <p:cTn id="42" dur="500"/>
                                        <p:tgtEl>
                                          <p:spTgt spid="74"/>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75">
                                            <p:txEl>
                                              <p:pRg st="0" end="0"/>
                                            </p:txEl>
                                          </p:spTgt>
                                        </p:tgtEl>
                                        <p:attrNameLst>
                                          <p:attrName>style.visibility</p:attrName>
                                        </p:attrNameLst>
                                      </p:cBhvr>
                                      <p:to>
                                        <p:strVal val="visible"/>
                                      </p:to>
                                    </p:set>
                                    <p:anim calcmode="lin" valueType="num">
                                      <p:cBhvr>
                                        <p:cTn id="45"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75">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p:cTn id="50"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7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p:cTn id="55" dur="5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77">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78"/>
                                        </p:tgtEl>
                                        <p:attrNameLst>
                                          <p:attrName>style.visibility</p:attrName>
                                        </p:attrNameLst>
                                      </p:cBhvr>
                                      <p:to>
                                        <p:strVal val="visible"/>
                                      </p:to>
                                    </p:set>
                                    <p:anim calcmode="lin" valueType="num">
                                      <p:cBhvr>
                                        <p:cTn id="60" dur="500" fill="hold"/>
                                        <p:tgtEl>
                                          <p:spTgt spid="78"/>
                                        </p:tgtEl>
                                        <p:attrNameLst>
                                          <p:attrName>ppt_w</p:attrName>
                                        </p:attrNameLst>
                                      </p:cBhvr>
                                      <p:tavLst>
                                        <p:tav tm="0">
                                          <p:val>
                                            <p:fltVal val="0"/>
                                          </p:val>
                                        </p:tav>
                                        <p:tav tm="100000">
                                          <p:val>
                                            <p:strVal val="#ppt_w"/>
                                          </p:val>
                                        </p:tav>
                                      </p:tavLst>
                                    </p:anim>
                                    <p:anim calcmode="lin" valueType="num">
                                      <p:cBhvr>
                                        <p:cTn id="61" dur="500" fill="hold"/>
                                        <p:tgtEl>
                                          <p:spTgt spid="78"/>
                                        </p:tgtEl>
                                        <p:attrNameLst>
                                          <p:attrName>ppt_h</p:attrName>
                                        </p:attrNameLst>
                                      </p:cBhvr>
                                      <p:tavLst>
                                        <p:tav tm="0">
                                          <p:val>
                                            <p:fltVal val="0"/>
                                          </p:val>
                                        </p:tav>
                                        <p:tav tm="100000">
                                          <p:val>
                                            <p:strVal val="#ppt_h"/>
                                          </p:val>
                                        </p:tav>
                                      </p:tavLst>
                                    </p:anim>
                                    <p:animEffect transition="in" filter="fade">
                                      <p:cBhvr>
                                        <p:cTn id="62" dur="500"/>
                                        <p:tgtEl>
                                          <p:spTgt spid="78"/>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79">
                                            <p:txEl>
                                              <p:pRg st="0" end="0"/>
                                            </p:txEl>
                                          </p:spTgt>
                                        </p:tgtEl>
                                        <p:attrNameLst>
                                          <p:attrName>style.visibility</p:attrName>
                                        </p:attrNameLst>
                                      </p:cBhvr>
                                      <p:to>
                                        <p:strVal val="visible"/>
                                      </p:to>
                                    </p:set>
                                    <p:anim calcmode="lin" valueType="num">
                                      <p:cBhvr>
                                        <p:cTn id="65" dur="5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79">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80">
                                            <p:txEl>
                                              <p:pRg st="0" end="0"/>
                                            </p:txEl>
                                          </p:spTgt>
                                        </p:tgtEl>
                                        <p:attrNameLst>
                                          <p:attrName>style.visibility</p:attrName>
                                        </p:attrNameLst>
                                      </p:cBhvr>
                                      <p:to>
                                        <p:strVal val="visible"/>
                                      </p:to>
                                    </p:set>
                                    <p:anim calcmode="lin" valueType="num">
                                      <p:cBhvr>
                                        <p:cTn id="70" dur="5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8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81">
                                            <p:txEl>
                                              <p:pRg st="0" end="0"/>
                                            </p:txEl>
                                          </p:spTgt>
                                        </p:tgtEl>
                                        <p:attrNameLst>
                                          <p:attrName>style.visibility</p:attrName>
                                        </p:attrNameLst>
                                      </p:cBhvr>
                                      <p:to>
                                        <p:strVal val="visible"/>
                                      </p:to>
                                    </p:set>
                                    <p:anim calcmode="lin" valueType="num">
                                      <p:cBhvr>
                                        <p:cTn id="75" dur="5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81">
                                            <p:txEl>
                                              <p:pRg st="0" end="0"/>
                                            </p:txEl>
                                          </p:spTgt>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82"/>
                                        </p:tgtEl>
                                        <p:attrNameLst>
                                          <p:attrName>style.visibility</p:attrName>
                                        </p:attrNameLst>
                                      </p:cBhvr>
                                      <p:to>
                                        <p:strVal val="visible"/>
                                      </p:to>
                                    </p:set>
                                    <p:anim calcmode="lin" valueType="num">
                                      <p:cBhvr>
                                        <p:cTn id="80" dur="500" fill="hold"/>
                                        <p:tgtEl>
                                          <p:spTgt spid="82"/>
                                        </p:tgtEl>
                                        <p:attrNameLst>
                                          <p:attrName>ppt_w</p:attrName>
                                        </p:attrNameLst>
                                      </p:cBhvr>
                                      <p:tavLst>
                                        <p:tav tm="0">
                                          <p:val>
                                            <p:fltVal val="0"/>
                                          </p:val>
                                        </p:tav>
                                        <p:tav tm="100000">
                                          <p:val>
                                            <p:strVal val="#ppt_w"/>
                                          </p:val>
                                        </p:tav>
                                      </p:tavLst>
                                    </p:anim>
                                    <p:anim calcmode="lin" valueType="num">
                                      <p:cBhvr>
                                        <p:cTn id="81" dur="500" fill="hold"/>
                                        <p:tgtEl>
                                          <p:spTgt spid="82"/>
                                        </p:tgtEl>
                                        <p:attrNameLst>
                                          <p:attrName>ppt_h</p:attrName>
                                        </p:attrNameLst>
                                      </p:cBhvr>
                                      <p:tavLst>
                                        <p:tav tm="0">
                                          <p:val>
                                            <p:fltVal val="0"/>
                                          </p:val>
                                        </p:tav>
                                        <p:tav tm="100000">
                                          <p:val>
                                            <p:strVal val="#ppt_h"/>
                                          </p:val>
                                        </p:tav>
                                      </p:tavLst>
                                    </p:anim>
                                    <p:animEffect transition="in" filter="fade">
                                      <p:cBhvr>
                                        <p:cTn id="82" dur="500"/>
                                        <p:tgtEl>
                                          <p:spTgt spid="82"/>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83">
                                            <p:txEl>
                                              <p:pRg st="0" end="0"/>
                                            </p:txEl>
                                          </p:spTgt>
                                        </p:tgtEl>
                                        <p:attrNameLst>
                                          <p:attrName>style.visibility</p:attrName>
                                        </p:attrNameLst>
                                      </p:cBhvr>
                                      <p:to>
                                        <p:strVal val="visible"/>
                                      </p:to>
                                    </p:set>
                                    <p:anim calcmode="lin" valueType="num">
                                      <p:cBhvr>
                                        <p:cTn id="85"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83">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84">
                                            <p:txEl>
                                              <p:pRg st="0" end="0"/>
                                            </p:txEl>
                                          </p:spTgt>
                                        </p:tgtEl>
                                        <p:attrNameLst>
                                          <p:attrName>style.visibility</p:attrName>
                                        </p:attrNameLst>
                                      </p:cBhvr>
                                      <p:to>
                                        <p:strVal val="visible"/>
                                      </p:to>
                                    </p:set>
                                    <p:anim calcmode="lin" valueType="num">
                                      <p:cBhvr>
                                        <p:cTn id="90"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8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85">
                                            <p:txEl>
                                              <p:pRg st="0" end="0"/>
                                            </p:txEl>
                                          </p:spTgt>
                                        </p:tgtEl>
                                        <p:attrNameLst>
                                          <p:attrName>style.visibility</p:attrName>
                                        </p:attrNameLst>
                                      </p:cBhvr>
                                      <p:to>
                                        <p:strVal val="visible"/>
                                      </p:to>
                                    </p:set>
                                    <p:anim calcmode="lin" valueType="num">
                                      <p:cBhvr>
                                        <p:cTn id="95" dur="5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85">
                                            <p:txEl>
                                              <p:pRg st="0" end="0"/>
                                            </p:txEl>
                                          </p:spTgt>
                                        </p:tgtEl>
                                      </p:cBhvr>
                                    </p:animEffect>
                                  </p:childTnLst>
                                </p:cTn>
                              </p:par>
                              <p:par>
                                <p:cTn id="98" presetID="42" presetClass="entr" presetSubtype="0" fill="hold" grpId="0" nodeType="withEffect">
                                  <p:stCondLst>
                                    <p:cond delay="200"/>
                                  </p:stCondLst>
                                  <p:childTnLst>
                                    <p:set>
                                      <p:cBhvr>
                                        <p:cTn id="99" dur="1" fill="hold">
                                          <p:stCondLst>
                                            <p:cond delay="0"/>
                                          </p:stCondLst>
                                        </p:cTn>
                                        <p:tgtEl>
                                          <p:spTgt spid="86">
                                            <p:txEl>
                                              <p:pRg st="0" end="0"/>
                                            </p:txEl>
                                          </p:spTgt>
                                        </p:tgtEl>
                                        <p:attrNameLst>
                                          <p:attrName>style.visibility</p:attrName>
                                        </p:attrNameLst>
                                      </p:cBhvr>
                                      <p:to>
                                        <p:strVal val="visible"/>
                                      </p:to>
                                    </p:set>
                                    <p:animEffect transition="in" filter="fade">
                                      <p:cBhvr>
                                        <p:cTn id="100" dur="400"/>
                                        <p:tgtEl>
                                          <p:spTgt spid="86">
                                            <p:txEl>
                                              <p:pRg st="0" end="0"/>
                                            </p:txEl>
                                          </p:spTgt>
                                        </p:tgtEl>
                                      </p:cBhvr>
                                    </p:animEffect>
                                    <p:anim calcmode="lin" valueType="num">
                                      <p:cBhvr>
                                        <p:cTn id="101" dur="4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86">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87">
                                            <p:txEl>
                                              <p:pRg st="0" end="0"/>
                                            </p:txEl>
                                          </p:spTgt>
                                        </p:tgtEl>
                                        <p:attrNameLst>
                                          <p:attrName>style.visibility</p:attrName>
                                        </p:attrNameLst>
                                      </p:cBhvr>
                                      <p:to>
                                        <p:strVal val="visible"/>
                                      </p:to>
                                    </p:set>
                                    <p:animEffect transition="in" filter="fade">
                                      <p:cBhvr>
                                        <p:cTn id="105" dur="500"/>
                                        <p:tgtEl>
                                          <p:spTgt spid="87">
                                            <p:txEl>
                                              <p:pRg st="0" end="0"/>
                                            </p:txEl>
                                          </p:spTgt>
                                        </p:tgtEl>
                                      </p:cBhvr>
                                    </p:animEffect>
                                    <p:anim calcmode="lin" valueType="num">
                                      <p:cBhvr>
                                        <p:cTn id="106"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87">
                                            <p:txEl>
                                              <p:pRg st="0" end="0"/>
                                            </p:txEl>
                                          </p:spTgt>
                                        </p:tgtEl>
                                        <p:attrNameLst>
                                          <p:attrName>ppt_y</p:attrName>
                                        </p:attrNameLst>
                                      </p:cBhvr>
                                      <p:tavLst>
                                        <p:tav tm="0">
                                          <p:val>
                                            <p:strVal val="#ppt_y+.1"/>
                                          </p:val>
                                        </p:tav>
                                        <p:tav tm="100000">
                                          <p:val>
                                            <p:strVal val="#ppt_y"/>
                                          </p:val>
                                        </p:tav>
                                      </p:tavLst>
                                    </p:anim>
                                  </p:childTnLst>
                                </p:cTn>
                              </p:par>
                              <p:par>
                                <p:cTn id="108" presetID="10" presetClass="entr" presetSubtype="0" fill="hold" grpId="0" nodeType="withEffect">
                                  <p:stCondLst>
                                    <p:cond delay="800"/>
                                  </p:stCondLst>
                                  <p:childTnLst>
                                    <p:set>
                                      <p:cBhvr>
                                        <p:cTn id="109" dur="1" fill="hold">
                                          <p:stCondLst>
                                            <p:cond delay="0"/>
                                          </p:stCondLst>
                                        </p:cTn>
                                        <p:tgtEl>
                                          <p:spTgt spid="88">
                                            <p:txEl>
                                              <p:pRg st="0" end="0"/>
                                            </p:txEl>
                                          </p:spTgt>
                                        </p:tgtEl>
                                        <p:attrNameLst>
                                          <p:attrName>style.visibility</p:attrName>
                                        </p:attrNameLst>
                                      </p:cBhvr>
                                      <p:to>
                                        <p:strVal val="visible"/>
                                      </p:to>
                                    </p:set>
                                    <p:animEffect transition="in" filter="fade">
                                      <p:cBhvr>
                                        <p:cTn id="110"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anim calcmode="lin" valueType="num">
                      <p:cBhvr>
                        <p:cTn dur="500" fill="hold"/>
                        <p:tgtEl>
                          <p:spTgt spid="69"/>
                        </p:tgtEl>
                        <p:attrNameLst>
                          <p:attrName>ppt_x</p:attrName>
                        </p:attrNameLst>
                      </p:cBhvr>
                      <p:tavLst>
                        <p:tav tm="0">
                          <p:val>
                            <p:strVal val="#ppt_x"/>
                          </p:val>
                        </p:tav>
                        <p:tav tm="100000">
                          <p:val>
                            <p:strVal val="#ppt_x"/>
                          </p:val>
                        </p:tav>
                      </p:tavLst>
                    </p:anim>
                    <p:anim calcmode="lin" valueType="num">
                      <p:cBhvr>
                        <p:cTn dur="500" fill="hold"/>
                        <p:tgtEl>
                          <p:spTgt spid="69"/>
                        </p:tgtEl>
                        <p:attrNameLst>
                          <p:attrName>ppt_y</p:attrName>
                        </p:attrNameLst>
                      </p:cBhvr>
                      <p:tavLst>
                        <p:tav tm="0">
                          <p:val>
                            <p:strVal val="#ppt_y+.1"/>
                          </p:val>
                        </p:tav>
                        <p:tav tm="100000">
                          <p:val>
                            <p:strVal val="#ppt_y"/>
                          </p:val>
                        </p:tav>
                      </p:tavLst>
                    </p:anim>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animBg="1"/>
      <p:bldP spid="75" grpId="0" build="p">
        <p:tmplLst>
          <p:tmpl lvl="1">
            <p:tnLst>
              <p:par>
                <p:cTn presetID="53" presetClass="entr" presetSubtype="16" fill="hold" nodeType="withEffect">
                  <p:stCondLst>
                    <p:cond delay="20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Lst>
      </p:bldP>
      <p:bldP spid="76" grpId="0" build="p">
        <p:tmplLst>
          <p:tmpl lvl="1">
            <p:tnLst>
              <p:par>
                <p:cTn presetID="53" presetClass="entr" presetSubtype="16"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P spid="77" grpId="0" build="p">
        <p:tmplLst>
          <p:tmpl lvl="1">
            <p:tnLst>
              <p:par>
                <p:cTn presetID="53" presetClass="entr" presetSubtype="16"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 calcmode="lin" valueType="num">
                      <p:cBhvr>
                        <p:cTn dur="500" fill="hold"/>
                        <p:tgtEl>
                          <p:spTgt spid="77"/>
                        </p:tgtEl>
                        <p:attrNameLst>
                          <p:attrName>ppt_w</p:attrName>
                        </p:attrNameLst>
                      </p:cBhvr>
                      <p:tavLst>
                        <p:tav tm="0">
                          <p:val>
                            <p:fltVal val="0"/>
                          </p:val>
                        </p:tav>
                        <p:tav tm="100000">
                          <p:val>
                            <p:strVal val="#ppt_w"/>
                          </p:val>
                        </p:tav>
                      </p:tavLst>
                    </p:anim>
                    <p:anim calcmode="lin" valueType="num">
                      <p:cBhvr>
                        <p:cTn dur="500" fill="hold"/>
                        <p:tgtEl>
                          <p:spTgt spid="77"/>
                        </p:tgtEl>
                        <p:attrNameLst>
                          <p:attrName>ppt_h</p:attrName>
                        </p:attrNameLst>
                      </p:cBhvr>
                      <p:tavLst>
                        <p:tav tm="0">
                          <p:val>
                            <p:fltVal val="0"/>
                          </p:val>
                        </p:tav>
                        <p:tav tm="100000">
                          <p:val>
                            <p:strVal val="#ppt_h"/>
                          </p:val>
                        </p:tav>
                      </p:tavLst>
                    </p:anim>
                    <p:animEffect transition="in" filter="fade">
                      <p:cBhvr>
                        <p:cTn dur="500"/>
                        <p:tgtEl>
                          <p:spTgt spid="77"/>
                        </p:tgtEl>
                      </p:cBhvr>
                    </p:animEffect>
                  </p:childTnLst>
                </p:cTn>
              </p:par>
            </p:tnLst>
          </p:tmpl>
        </p:tmplLst>
      </p:bldP>
      <p:bldP spid="78" grpId="0" animBg="1"/>
      <p:bldP spid="79" grpId="0" build="p">
        <p:tmplLst>
          <p:tmpl lvl="1">
            <p:tnLst>
              <p:par>
                <p:cTn presetID="53" presetClass="entr" presetSubtype="16"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 calcmode="lin" valueType="num">
                      <p:cBhvr>
                        <p:cTn dur="500" fill="hold"/>
                        <p:tgtEl>
                          <p:spTgt spid="79"/>
                        </p:tgtEl>
                        <p:attrNameLst>
                          <p:attrName>ppt_w</p:attrName>
                        </p:attrNameLst>
                      </p:cBhvr>
                      <p:tavLst>
                        <p:tav tm="0">
                          <p:val>
                            <p:fltVal val="0"/>
                          </p:val>
                        </p:tav>
                        <p:tav tm="100000">
                          <p:val>
                            <p:strVal val="#ppt_w"/>
                          </p:val>
                        </p:tav>
                      </p:tavLst>
                    </p:anim>
                    <p:anim calcmode="lin" valueType="num">
                      <p:cBhvr>
                        <p:cTn dur="500" fill="hold"/>
                        <p:tgtEl>
                          <p:spTgt spid="79"/>
                        </p:tgtEl>
                        <p:attrNameLst>
                          <p:attrName>ppt_h</p:attrName>
                        </p:attrNameLst>
                      </p:cBhvr>
                      <p:tavLst>
                        <p:tav tm="0">
                          <p:val>
                            <p:fltVal val="0"/>
                          </p:val>
                        </p:tav>
                        <p:tav tm="100000">
                          <p:val>
                            <p:strVal val="#ppt_h"/>
                          </p:val>
                        </p:tav>
                      </p:tavLst>
                    </p:anim>
                    <p:animEffect transition="in" filter="fade">
                      <p:cBhvr>
                        <p:cTn dur="500"/>
                        <p:tgtEl>
                          <p:spTgt spid="79"/>
                        </p:tgtEl>
                      </p:cBhvr>
                    </p:animEffect>
                  </p:childTnLst>
                </p:cTn>
              </p:par>
            </p:tnLst>
          </p:tmpl>
        </p:tmplLst>
      </p:bldP>
      <p:bldP spid="80" grpId="0" build="p">
        <p:tmplLst>
          <p:tmpl lvl="1">
            <p:tnLst>
              <p:par>
                <p:cTn presetID="53" presetClass="entr" presetSubtype="16"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 calcmode="lin" valueType="num">
                      <p:cBhvr>
                        <p:cTn dur="500" fill="hold"/>
                        <p:tgtEl>
                          <p:spTgt spid="80"/>
                        </p:tgtEl>
                        <p:attrNameLst>
                          <p:attrName>ppt_w</p:attrName>
                        </p:attrNameLst>
                      </p:cBhvr>
                      <p:tavLst>
                        <p:tav tm="0">
                          <p:val>
                            <p:fltVal val="0"/>
                          </p:val>
                        </p:tav>
                        <p:tav tm="100000">
                          <p:val>
                            <p:strVal val="#ppt_w"/>
                          </p:val>
                        </p:tav>
                      </p:tavLst>
                    </p:anim>
                    <p:anim calcmode="lin" valueType="num">
                      <p:cBhvr>
                        <p:cTn dur="500" fill="hold"/>
                        <p:tgtEl>
                          <p:spTgt spid="80"/>
                        </p:tgtEl>
                        <p:attrNameLst>
                          <p:attrName>ppt_h</p:attrName>
                        </p:attrNameLst>
                      </p:cBhvr>
                      <p:tavLst>
                        <p:tav tm="0">
                          <p:val>
                            <p:fltVal val="0"/>
                          </p:val>
                        </p:tav>
                        <p:tav tm="100000">
                          <p:val>
                            <p:strVal val="#ppt_h"/>
                          </p:val>
                        </p:tav>
                      </p:tavLst>
                    </p:anim>
                    <p:animEffect transition="in" filter="fade">
                      <p:cBhvr>
                        <p:cTn dur="500"/>
                        <p:tgtEl>
                          <p:spTgt spid="80"/>
                        </p:tgtEl>
                      </p:cBhvr>
                    </p:animEffect>
                  </p:childTnLst>
                </p:cTn>
              </p:par>
            </p:tnLst>
          </p:tmpl>
        </p:tmplLst>
      </p:bldP>
      <p:bldP spid="81" grpId="0" build="p">
        <p:tmplLst>
          <p:tmpl lvl="1">
            <p:tnLst>
              <p:par>
                <p:cTn presetID="53" presetClass="entr" presetSubtype="16"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 calcmode="lin" valueType="num">
                      <p:cBhvr>
                        <p:cTn dur="500" fill="hold"/>
                        <p:tgtEl>
                          <p:spTgt spid="81"/>
                        </p:tgtEl>
                        <p:attrNameLst>
                          <p:attrName>ppt_w</p:attrName>
                        </p:attrNameLst>
                      </p:cBhvr>
                      <p:tavLst>
                        <p:tav tm="0">
                          <p:val>
                            <p:fltVal val="0"/>
                          </p:val>
                        </p:tav>
                        <p:tav tm="100000">
                          <p:val>
                            <p:strVal val="#ppt_w"/>
                          </p:val>
                        </p:tav>
                      </p:tavLst>
                    </p:anim>
                    <p:anim calcmode="lin" valueType="num">
                      <p:cBhvr>
                        <p:cTn dur="500" fill="hold"/>
                        <p:tgtEl>
                          <p:spTgt spid="81"/>
                        </p:tgtEl>
                        <p:attrNameLst>
                          <p:attrName>ppt_h</p:attrName>
                        </p:attrNameLst>
                      </p:cBhvr>
                      <p:tavLst>
                        <p:tav tm="0">
                          <p:val>
                            <p:fltVal val="0"/>
                          </p:val>
                        </p:tav>
                        <p:tav tm="100000">
                          <p:val>
                            <p:strVal val="#ppt_h"/>
                          </p:val>
                        </p:tav>
                      </p:tavLst>
                    </p:anim>
                    <p:animEffect transition="in" filter="fade">
                      <p:cBhvr>
                        <p:cTn dur="500"/>
                        <p:tgtEl>
                          <p:spTgt spid="81"/>
                        </p:tgtEl>
                      </p:cBhvr>
                    </p:animEffect>
                  </p:childTnLst>
                </p:cTn>
              </p:par>
            </p:tnLst>
          </p:tmpl>
        </p:tmplLst>
      </p:bldP>
      <p:bldP spid="82" grpId="0" animBg="1"/>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5" grpId="0" build="p">
        <p:tmplLst>
          <p:tmpl lvl="1">
            <p:tnLst>
              <p:par>
                <p:cTn presetID="53" presetClass="entr" presetSubtype="16" fill="hold" nodeType="withEffect">
                  <p:stCondLst>
                    <p:cond delay="200"/>
                  </p:stCondLst>
                  <p:childTnLst>
                    <p:set>
                      <p:cBhvr>
                        <p:cTn dur="1" fill="hold">
                          <p:stCondLst>
                            <p:cond delay="0"/>
                          </p:stCondLst>
                        </p:cTn>
                        <p:tgtEl>
                          <p:spTgt spid="85"/>
                        </p:tgtEl>
                        <p:attrNameLst>
                          <p:attrName>style.visibility</p:attrName>
                        </p:attrNameLst>
                      </p:cBhvr>
                      <p:to>
                        <p:strVal val="visible"/>
                      </p:to>
                    </p:set>
                    <p:anim calcmode="lin" valueType="num">
                      <p:cBhvr>
                        <p:cTn dur="500" fill="hold"/>
                        <p:tgtEl>
                          <p:spTgt spid="85"/>
                        </p:tgtEl>
                        <p:attrNameLst>
                          <p:attrName>ppt_w</p:attrName>
                        </p:attrNameLst>
                      </p:cBhvr>
                      <p:tavLst>
                        <p:tav tm="0">
                          <p:val>
                            <p:fltVal val="0"/>
                          </p:val>
                        </p:tav>
                        <p:tav tm="100000">
                          <p:val>
                            <p:strVal val="#ppt_w"/>
                          </p:val>
                        </p:tav>
                      </p:tavLst>
                    </p:anim>
                    <p:anim calcmode="lin" valueType="num">
                      <p:cBhvr>
                        <p:cTn dur="500" fill="hold"/>
                        <p:tgtEl>
                          <p:spTgt spid="85"/>
                        </p:tgtEl>
                        <p:attrNameLst>
                          <p:attrName>ppt_h</p:attrName>
                        </p:attrNameLst>
                      </p:cBhvr>
                      <p:tavLst>
                        <p:tav tm="0">
                          <p:val>
                            <p:fltVal val="0"/>
                          </p:val>
                        </p:tav>
                        <p:tav tm="100000">
                          <p:val>
                            <p:strVal val="#ppt_h"/>
                          </p:val>
                        </p:tav>
                      </p:tavLst>
                    </p:anim>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400"/>
                        <p:tgtEl>
                          <p:spTgt spid="86"/>
                        </p:tgtEl>
                      </p:cBhvr>
                    </p:animEffect>
                    <p:anim calcmode="lin" valueType="num">
                      <p:cBhvr>
                        <p:cTn dur="400" fill="hold"/>
                        <p:tgtEl>
                          <p:spTgt spid="86"/>
                        </p:tgtEl>
                        <p:attrNameLst>
                          <p:attrName>ppt_x</p:attrName>
                        </p:attrNameLst>
                      </p:cBhvr>
                      <p:tavLst>
                        <p:tav tm="0">
                          <p:val>
                            <p:strVal val="#ppt_x"/>
                          </p:val>
                        </p:tav>
                        <p:tav tm="100000">
                          <p:val>
                            <p:strVal val="#ppt_x"/>
                          </p:val>
                        </p:tav>
                      </p:tavLst>
                    </p:anim>
                    <p:anim calcmode="lin" valueType="num">
                      <p:cBhvr>
                        <p:cTn dur="4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42" presetClass="entr" presetSubtype="0" fill="hold" nodeType="withEffect">
                  <p:stCondLst>
                    <p:cond delay="2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anim calcmode="lin" valueType="num">
                      <p:cBhvr>
                        <p:cTn dur="500" fill="hold"/>
                        <p:tgtEl>
                          <p:spTgt spid="87"/>
                        </p:tgtEl>
                        <p:attrNameLst>
                          <p:attrName>ppt_x</p:attrName>
                        </p:attrNameLst>
                      </p:cBhvr>
                      <p:tavLst>
                        <p:tav tm="0">
                          <p:val>
                            <p:strVal val="#ppt_x"/>
                          </p:val>
                        </p:tav>
                        <p:tav tm="100000">
                          <p:val>
                            <p:strVal val="#ppt_x"/>
                          </p:val>
                        </p:tav>
                      </p:tavLst>
                    </p:anim>
                    <p:anim calcmode="lin" valueType="num">
                      <p:cBhvr>
                        <p:cTn dur="500" fill="hold"/>
                        <p:tgtEl>
                          <p:spTgt spid="87"/>
                        </p:tgtEl>
                        <p:attrNameLst>
                          <p:attrName>ppt_y</p:attrName>
                        </p:attrNameLst>
                      </p:cBhvr>
                      <p:tavLst>
                        <p:tav tm="0">
                          <p:val>
                            <p:strVal val="#ppt_y+.1"/>
                          </p:val>
                        </p:tav>
                        <p:tav tm="100000">
                          <p:val>
                            <p:strVal val="#ppt_y"/>
                          </p:val>
                        </p:tav>
                      </p:tavLst>
                    </p:anim>
                  </p:childTnLst>
                </p:cTn>
              </p:par>
            </p:tnLst>
          </p:tmpl>
        </p:tmplLst>
      </p:bldP>
      <p:bldP spid="88" grpId="0" build="p">
        <p:tmplLst>
          <p:tmpl lvl="1">
            <p:tnLst>
              <p:par>
                <p:cTn presetID="10" presetClass="entr" presetSubtype="0" fill="hold" nodeType="withEffect">
                  <p:stCondLst>
                    <p:cond delay="80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wo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Three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96" name="Picture Placeholder 2"/>
          <p:cNvSpPr>
            <a:spLocks noGrp="1"/>
          </p:cNvSpPr>
          <p:nvPr>
            <p:ph type="pic" sz="quarter" idx="17"/>
          </p:nvPr>
        </p:nvSpPr>
        <p:spPr>
          <a:xfrm>
            <a:off x="153690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97" name="Picture Placeholder 2"/>
          <p:cNvSpPr>
            <a:spLocks noGrp="1"/>
          </p:cNvSpPr>
          <p:nvPr>
            <p:ph type="pic" sz="quarter" idx="20"/>
          </p:nvPr>
        </p:nvSpPr>
        <p:spPr>
          <a:xfrm>
            <a:off x="8897514"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98" name="Picture Placeholder 2"/>
          <p:cNvSpPr>
            <a:spLocks noGrp="1"/>
          </p:cNvSpPr>
          <p:nvPr>
            <p:ph type="pic" sz="quarter" idx="23"/>
          </p:nvPr>
        </p:nvSpPr>
        <p:spPr>
          <a:xfrm>
            <a:off x="1637668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6" name="Text Placeholder 7"/>
          <p:cNvSpPr>
            <a:spLocks noGrp="1"/>
          </p:cNvSpPr>
          <p:nvPr>
            <p:ph type="body" sz="quarter" idx="18" hasCustomPrompt="1"/>
          </p:nvPr>
        </p:nvSpPr>
        <p:spPr>
          <a:xfrm>
            <a:off x="153689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0" name="Text Placeholder 2"/>
          <p:cNvSpPr>
            <a:spLocks noGrp="1"/>
          </p:cNvSpPr>
          <p:nvPr>
            <p:ph type="body" sz="quarter" idx="19" hasCustomPrompt="1"/>
          </p:nvPr>
        </p:nvSpPr>
        <p:spPr>
          <a:xfrm>
            <a:off x="153690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1" name="Text Placeholder 7"/>
          <p:cNvSpPr>
            <a:spLocks noGrp="1"/>
          </p:cNvSpPr>
          <p:nvPr>
            <p:ph type="body" sz="quarter" idx="21" hasCustomPrompt="1"/>
          </p:nvPr>
        </p:nvSpPr>
        <p:spPr>
          <a:xfrm>
            <a:off x="8897506" y="9187359"/>
            <a:ext cx="6592161" cy="456902"/>
          </a:xfrm>
          <a:prstGeom prst="rect">
            <a:avLst/>
          </a:prstGeom>
        </p:spPr>
        <p:txBody>
          <a:bodyPr vert="horz" lIns="0" tIns="103884" rIns="0" bIns="103884" anchor="ctr"/>
          <a:lstStyle>
            <a:lvl1pPr marL="0" marR="0" indent="0" algn="ctr" defTabSz="1038822" rtl="0" eaLnBrk="1" fontAlgn="auto" latinLnBrk="0" hangingPunct="1">
              <a:lnSpc>
                <a:spcPct val="100000"/>
              </a:lnSpc>
              <a:spcBef>
                <a:spcPts val="0"/>
              </a:spcBef>
              <a:spcAft>
                <a:spcPts val="0"/>
              </a:spcAft>
              <a:buClrTx/>
              <a:buSzTx/>
              <a:buFont typeface="Arial"/>
              <a:buNone/>
              <a:tabLst/>
              <a:defRPr sz="2800" b="1">
                <a:solidFill>
                  <a:schemeClr val="accent1">
                    <a:lumMod val="60000"/>
                    <a:lumOff val="40000"/>
                  </a:schemeClr>
                </a:solidFill>
                <a:latin typeface="Lato Regular"/>
                <a:cs typeface="Lato Regular"/>
              </a:defRPr>
            </a:lvl1pPr>
          </a:lstStyle>
          <a:p>
            <a:pPr marL="0" marR="0" lvl="0" indent="0" algn="ctr"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p:txBody>
      </p:sp>
      <p:sp>
        <p:nvSpPr>
          <p:cNvPr id="32" name="Text Placeholder 2"/>
          <p:cNvSpPr>
            <a:spLocks noGrp="1"/>
          </p:cNvSpPr>
          <p:nvPr>
            <p:ph type="body" sz="quarter" idx="22" hasCustomPrompt="1"/>
          </p:nvPr>
        </p:nvSpPr>
        <p:spPr>
          <a:xfrm>
            <a:off x="8897514"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3" name="Text Placeholder 7"/>
          <p:cNvSpPr>
            <a:spLocks noGrp="1"/>
          </p:cNvSpPr>
          <p:nvPr>
            <p:ph type="body" sz="quarter" idx="24" hasCustomPrompt="1"/>
          </p:nvPr>
        </p:nvSpPr>
        <p:spPr>
          <a:xfrm>
            <a:off x="1637667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4" name="Text Placeholder 2"/>
          <p:cNvSpPr>
            <a:spLocks noGrp="1"/>
          </p:cNvSpPr>
          <p:nvPr>
            <p:ph type="body" sz="quarter" idx="25" hasCustomPrompt="1"/>
          </p:nvPr>
        </p:nvSpPr>
        <p:spPr>
          <a:xfrm>
            <a:off x="1637668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5" name="Text Placeholder 2"/>
          <p:cNvSpPr>
            <a:spLocks noGrp="1"/>
          </p:cNvSpPr>
          <p:nvPr>
            <p:ph type="body" sz="quarter" idx="26" hasCustomPrompt="1"/>
          </p:nvPr>
        </p:nvSpPr>
        <p:spPr>
          <a:xfrm>
            <a:off x="153690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36" name="Text Placeholder 2"/>
          <p:cNvSpPr>
            <a:spLocks noGrp="1"/>
          </p:cNvSpPr>
          <p:nvPr>
            <p:ph type="body" sz="quarter" idx="27" hasCustomPrompt="1"/>
          </p:nvPr>
        </p:nvSpPr>
        <p:spPr>
          <a:xfrm>
            <a:off x="8897514"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37" name="Text Placeholder 2"/>
          <p:cNvSpPr>
            <a:spLocks noGrp="1"/>
          </p:cNvSpPr>
          <p:nvPr>
            <p:ph type="body" sz="quarter" idx="28" hasCustomPrompt="1"/>
          </p:nvPr>
        </p:nvSpPr>
        <p:spPr>
          <a:xfrm>
            <a:off x="1637668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38" name="Text Placeholder 7"/>
          <p:cNvSpPr>
            <a:spLocks noGrp="1"/>
          </p:cNvSpPr>
          <p:nvPr>
            <p:ph type="body" sz="quarter" idx="29" hasCustomPrompt="1"/>
          </p:nvPr>
        </p:nvSpPr>
        <p:spPr>
          <a:xfrm>
            <a:off x="288817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0" hasCustomPrompt="1"/>
          </p:nvPr>
        </p:nvSpPr>
        <p:spPr>
          <a:xfrm>
            <a:off x="4111136"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31" hasCustomPrompt="1"/>
          </p:nvPr>
        </p:nvSpPr>
        <p:spPr>
          <a:xfrm>
            <a:off x="5334099"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1" name="Text Placeholder 7"/>
          <p:cNvSpPr>
            <a:spLocks noGrp="1"/>
          </p:cNvSpPr>
          <p:nvPr>
            <p:ph type="body" sz="quarter" idx="32" hasCustomPrompt="1"/>
          </p:nvPr>
        </p:nvSpPr>
        <p:spPr>
          <a:xfrm>
            <a:off x="10765595"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33" hasCustomPrompt="1"/>
          </p:nvPr>
        </p:nvSpPr>
        <p:spPr>
          <a:xfrm>
            <a:off x="1198855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4" hasCustomPrompt="1"/>
          </p:nvPr>
        </p:nvSpPr>
        <p:spPr>
          <a:xfrm>
            <a:off x="13211524"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5" hasCustomPrompt="1"/>
          </p:nvPr>
        </p:nvSpPr>
        <p:spPr>
          <a:xfrm>
            <a:off x="1781077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36" hasCustomPrompt="1"/>
          </p:nvPr>
        </p:nvSpPr>
        <p:spPr>
          <a:xfrm>
            <a:off x="1903374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37" hasCustomPrompt="1"/>
          </p:nvPr>
        </p:nvSpPr>
        <p:spPr>
          <a:xfrm>
            <a:off x="2025670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80670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1000"/>
                                  </p:stCondLst>
                                  <p:endCondLst>
                                    <p:cond evt="begin" delay="0">
                                      <p:tn val="19"/>
                                    </p:cond>
                                  </p:endCondLst>
                                  <p:childTnLst>
                                    <p:set>
                                      <p:cBhvr>
                                        <p:cTn id="20" dur="1" fill="hold">
                                          <p:stCondLst>
                                            <p:cond delay="0"/>
                                          </p:stCondLst>
                                        </p:cTn>
                                        <p:tgtEl>
                                          <p:spTgt spid="96"/>
                                        </p:tgtEl>
                                        <p:attrNameLst>
                                          <p:attrName>style.visibility</p:attrName>
                                        </p:attrNameLst>
                                      </p:cBhvr>
                                      <p:to>
                                        <p:strVal val="visible"/>
                                      </p:to>
                                    </p:set>
                                    <p:anim calcmode="lin" valueType="num">
                                      <p:cBhvr>
                                        <p:cTn id="21" dur="1000" fill="hold"/>
                                        <p:tgtEl>
                                          <p:spTgt spid="96"/>
                                        </p:tgtEl>
                                        <p:attrNameLst>
                                          <p:attrName>ppt_w</p:attrName>
                                        </p:attrNameLst>
                                      </p:cBhvr>
                                      <p:tavLst>
                                        <p:tav tm="0">
                                          <p:val>
                                            <p:fltVal val="0"/>
                                          </p:val>
                                        </p:tav>
                                        <p:tav tm="100000">
                                          <p:val>
                                            <p:strVal val="#ppt_w"/>
                                          </p:val>
                                        </p:tav>
                                      </p:tavLst>
                                    </p:anim>
                                    <p:anim calcmode="lin" valueType="num">
                                      <p:cBhvr>
                                        <p:cTn id="22" dur="1000" fill="hold"/>
                                        <p:tgtEl>
                                          <p:spTgt spid="96"/>
                                        </p:tgtEl>
                                        <p:attrNameLst>
                                          <p:attrName>ppt_h</p:attrName>
                                        </p:attrNameLst>
                                      </p:cBhvr>
                                      <p:tavLst>
                                        <p:tav tm="0">
                                          <p:val>
                                            <p:fltVal val="0"/>
                                          </p:val>
                                        </p:tav>
                                        <p:tav tm="100000">
                                          <p:val>
                                            <p:strVal val="#ppt_h"/>
                                          </p:val>
                                        </p:tav>
                                      </p:tavLst>
                                    </p:anim>
                                    <p:animEffect transition="in" filter="fade">
                                      <p:cBhvr>
                                        <p:cTn id="23" dur="1000"/>
                                        <p:tgtEl>
                                          <p:spTgt spid="96"/>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97"/>
                                        </p:tgtEl>
                                        <p:attrNameLst>
                                          <p:attrName>style.visibility</p:attrName>
                                        </p:attrNameLst>
                                      </p:cBhvr>
                                      <p:to>
                                        <p:strVal val="visible"/>
                                      </p:to>
                                    </p:set>
                                    <p:anim calcmode="lin" valueType="num">
                                      <p:cBhvr>
                                        <p:cTn id="26" dur="1000" fill="hold"/>
                                        <p:tgtEl>
                                          <p:spTgt spid="97"/>
                                        </p:tgtEl>
                                        <p:attrNameLst>
                                          <p:attrName>ppt_w</p:attrName>
                                        </p:attrNameLst>
                                      </p:cBhvr>
                                      <p:tavLst>
                                        <p:tav tm="0">
                                          <p:val>
                                            <p:fltVal val="0"/>
                                          </p:val>
                                        </p:tav>
                                        <p:tav tm="100000">
                                          <p:val>
                                            <p:strVal val="#ppt_w"/>
                                          </p:val>
                                        </p:tav>
                                      </p:tavLst>
                                    </p:anim>
                                    <p:anim calcmode="lin" valueType="num">
                                      <p:cBhvr>
                                        <p:cTn id="27" dur="1000" fill="hold"/>
                                        <p:tgtEl>
                                          <p:spTgt spid="97"/>
                                        </p:tgtEl>
                                        <p:attrNameLst>
                                          <p:attrName>ppt_h</p:attrName>
                                        </p:attrNameLst>
                                      </p:cBhvr>
                                      <p:tavLst>
                                        <p:tav tm="0">
                                          <p:val>
                                            <p:fltVal val="0"/>
                                          </p:val>
                                        </p:tav>
                                        <p:tav tm="100000">
                                          <p:val>
                                            <p:strVal val="#ppt_h"/>
                                          </p:val>
                                        </p:tav>
                                      </p:tavLst>
                                    </p:anim>
                                    <p:animEffect transition="in" filter="fade">
                                      <p:cBhvr>
                                        <p:cTn id="28" dur="1000"/>
                                        <p:tgtEl>
                                          <p:spTgt spid="97"/>
                                        </p:tgtEl>
                                      </p:cBhvr>
                                    </p:animEffect>
                                  </p:childTnLst>
                                </p:cTn>
                              </p:par>
                              <p:par>
                                <p:cTn id="29" presetID="53" presetClass="entr" presetSubtype="16" fill="hold" grpId="0" nodeType="withEffect" nodePh="1">
                                  <p:stCondLst>
                                    <p:cond delay="1000"/>
                                  </p:stCondLst>
                                  <p:endCondLst>
                                    <p:cond evt="begin" delay="0">
                                      <p:tn val="29"/>
                                    </p:cond>
                                  </p:endCondLst>
                                  <p:childTnLst>
                                    <p:set>
                                      <p:cBhvr>
                                        <p:cTn id="30" dur="1" fill="hold">
                                          <p:stCondLst>
                                            <p:cond delay="0"/>
                                          </p:stCondLst>
                                        </p:cTn>
                                        <p:tgtEl>
                                          <p:spTgt spid="98"/>
                                        </p:tgtEl>
                                        <p:attrNameLst>
                                          <p:attrName>style.visibility</p:attrName>
                                        </p:attrNameLst>
                                      </p:cBhvr>
                                      <p:to>
                                        <p:strVal val="visible"/>
                                      </p:to>
                                    </p:set>
                                    <p:anim calcmode="lin" valueType="num">
                                      <p:cBhvr>
                                        <p:cTn id="31" dur="1000" fill="hold"/>
                                        <p:tgtEl>
                                          <p:spTgt spid="98"/>
                                        </p:tgtEl>
                                        <p:attrNameLst>
                                          <p:attrName>ppt_w</p:attrName>
                                        </p:attrNameLst>
                                      </p:cBhvr>
                                      <p:tavLst>
                                        <p:tav tm="0">
                                          <p:val>
                                            <p:fltVal val="0"/>
                                          </p:val>
                                        </p:tav>
                                        <p:tav tm="100000">
                                          <p:val>
                                            <p:strVal val="#ppt_w"/>
                                          </p:val>
                                        </p:tav>
                                      </p:tavLst>
                                    </p:anim>
                                    <p:anim calcmode="lin" valueType="num">
                                      <p:cBhvr>
                                        <p:cTn id="32" dur="1000" fill="hold"/>
                                        <p:tgtEl>
                                          <p:spTgt spid="98"/>
                                        </p:tgtEl>
                                        <p:attrNameLst>
                                          <p:attrName>ppt_h</p:attrName>
                                        </p:attrNameLst>
                                      </p:cBhvr>
                                      <p:tavLst>
                                        <p:tav tm="0">
                                          <p:val>
                                            <p:fltVal val="0"/>
                                          </p:val>
                                        </p:tav>
                                        <p:tav tm="100000">
                                          <p:val>
                                            <p:strVal val="#ppt_h"/>
                                          </p:val>
                                        </p:tav>
                                      </p:tavLst>
                                    </p:anim>
                                    <p:animEffect transition="in" filter="fade">
                                      <p:cBhvr>
                                        <p:cTn id="33" dur="1000"/>
                                        <p:tgtEl>
                                          <p:spTgt spid="98"/>
                                        </p:tgtEl>
                                      </p:cBhvr>
                                    </p:animEffect>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30">
                                            <p:txEl>
                                              <p:pRg st="0" end="0"/>
                                            </p:txEl>
                                          </p:spTgt>
                                        </p:tgtEl>
                                        <p:attrNameLst>
                                          <p:attrName>style.visibility</p:attrName>
                                        </p:attrNameLst>
                                      </p:cBhvr>
                                      <p:to>
                                        <p:strVal val="visible"/>
                                      </p:to>
                                    </p:set>
                                    <p:animEffect transition="in" filter="fade">
                                      <p:cBhvr>
                                        <p:cTn id="42" dur="500"/>
                                        <p:tgtEl>
                                          <p:spTgt spid="30">
                                            <p:txEl>
                                              <p:pRg st="0" end="0"/>
                                            </p:txEl>
                                          </p:spTgt>
                                        </p:tgtEl>
                                      </p:cBhvr>
                                    </p:animEffect>
                                  </p:childTnLst>
                                </p:cTn>
                              </p:par>
                            </p:childTnLst>
                          </p:cTn>
                        </p:par>
                        <p:par>
                          <p:cTn id="43" fill="hold">
                            <p:stCondLst>
                              <p:cond delay="3300"/>
                            </p:stCondLst>
                            <p:childTnLst>
                              <p:par>
                                <p:cTn id="44" presetID="42" presetClass="entr" presetSubtype="0" fill="hold" grpId="0" nodeType="afterEffect">
                                  <p:stCondLst>
                                    <p:cond delay="0"/>
                                  </p:stCondLst>
                                  <p:childTnLst>
                                    <p:set>
                                      <p:cBhvr>
                                        <p:cTn id="45" dur="1" fill="hold">
                                          <p:stCondLst>
                                            <p:cond delay="0"/>
                                          </p:stCondLst>
                                        </p:cTn>
                                        <p:tgtEl>
                                          <p:spTgt spid="31">
                                            <p:txEl>
                                              <p:pRg st="0" end="0"/>
                                            </p:txEl>
                                          </p:spTgt>
                                        </p:tgtEl>
                                        <p:attrNameLst>
                                          <p:attrName>style.visibility</p:attrName>
                                        </p:attrNameLst>
                                      </p:cBhvr>
                                      <p:to>
                                        <p:strVal val="visible"/>
                                      </p:to>
                                    </p:set>
                                    <p:animEffect transition="in" filter="fade">
                                      <p:cBhvr>
                                        <p:cTn id="46" dur="500"/>
                                        <p:tgtEl>
                                          <p:spTgt spid="31">
                                            <p:txEl>
                                              <p:pRg st="0" end="0"/>
                                            </p:txEl>
                                          </p:spTgt>
                                        </p:tgtEl>
                                      </p:cBhvr>
                                    </p:animEffect>
                                    <p:anim calcmode="lin" valueType="num">
                                      <p:cBhvr>
                                        <p:cTn id="4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80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fade">
                                      <p:cBhvr>
                                        <p:cTn id="51" dur="500"/>
                                        <p:tgtEl>
                                          <p:spTgt spid="32">
                                            <p:txEl>
                                              <p:pRg st="0" end="0"/>
                                            </p:txEl>
                                          </p:spTgt>
                                        </p:tgtEl>
                                      </p:cBhvr>
                                    </p:animEffect>
                                  </p:childTnLst>
                                </p:cTn>
                              </p:par>
                            </p:childTnLst>
                          </p:cTn>
                        </p:par>
                        <p:par>
                          <p:cTn id="52" fill="hold">
                            <p:stCondLst>
                              <p:cond delay="4600"/>
                            </p:stCondLst>
                            <p:childTnLst>
                              <p:par>
                                <p:cTn id="53" presetID="42" presetClass="entr" presetSubtype="0" fill="hold" grpId="0" nodeType="after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500"/>
                                        <p:tgtEl>
                                          <p:spTgt spid="33">
                                            <p:txEl>
                                              <p:pRg st="0" end="0"/>
                                            </p:txEl>
                                          </p:spTgt>
                                        </p:tgtEl>
                                      </p:cBhvr>
                                    </p:animEffect>
                                    <p:anim calcmode="lin" valueType="num">
                                      <p:cBhvr>
                                        <p:cTn id="56"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3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500"/>
                                        <p:tgtEl>
                                          <p:spTgt spid="34">
                                            <p:txEl>
                                              <p:pRg st="0" end="0"/>
                                            </p:txEl>
                                          </p:spTgt>
                                        </p:tgtEl>
                                      </p:cBhvr>
                                    </p:animEffect>
                                  </p:childTnLst>
                                </p:cTn>
                              </p:par>
                              <p:par>
                                <p:cTn id="61" presetID="10" presetClass="entr" presetSubtype="0" fill="hold" grpId="0" nodeType="withEffect">
                                  <p:stCondLst>
                                    <p:cond delay="800"/>
                                  </p:stCondLst>
                                  <p:childTnLst>
                                    <p:set>
                                      <p:cBhvr>
                                        <p:cTn id="62" dur="1" fill="hold">
                                          <p:stCondLst>
                                            <p:cond delay="0"/>
                                          </p:stCondLst>
                                        </p:cTn>
                                        <p:tgtEl>
                                          <p:spTgt spid="35">
                                            <p:txEl>
                                              <p:pRg st="0" end="0"/>
                                            </p:txEl>
                                          </p:spTgt>
                                        </p:tgtEl>
                                        <p:attrNameLst>
                                          <p:attrName>style.visibility</p:attrName>
                                        </p:attrNameLst>
                                      </p:cBhvr>
                                      <p:to>
                                        <p:strVal val="visible"/>
                                      </p:to>
                                    </p:set>
                                    <p:animEffect transition="in" filter="fade">
                                      <p:cBhvr>
                                        <p:cTn id="63" dur="500"/>
                                        <p:tgtEl>
                                          <p:spTgt spid="35">
                                            <p:txEl>
                                              <p:pRg st="0" end="0"/>
                                            </p:txEl>
                                          </p:spTgt>
                                        </p:tgtEl>
                                      </p:cBhvr>
                                    </p:animEffect>
                                  </p:childTnLst>
                                </p:cTn>
                              </p:par>
                              <p:par>
                                <p:cTn id="64" presetID="10" presetClass="entr" presetSubtype="0" fill="hold" grpId="0" nodeType="withEffect">
                                  <p:stCondLst>
                                    <p:cond delay="800"/>
                                  </p:stCondLst>
                                  <p:childTnLst>
                                    <p:set>
                                      <p:cBhvr>
                                        <p:cTn id="65" dur="1" fill="hold">
                                          <p:stCondLst>
                                            <p:cond delay="0"/>
                                          </p:stCondLst>
                                        </p:cTn>
                                        <p:tgtEl>
                                          <p:spTgt spid="36">
                                            <p:txEl>
                                              <p:pRg st="0" end="0"/>
                                            </p:txEl>
                                          </p:spTgt>
                                        </p:tgtEl>
                                        <p:attrNameLst>
                                          <p:attrName>style.visibility</p:attrName>
                                        </p:attrNameLst>
                                      </p:cBhvr>
                                      <p:to>
                                        <p:strVal val="visible"/>
                                      </p:to>
                                    </p:set>
                                    <p:animEffect transition="in" filter="fade">
                                      <p:cBhvr>
                                        <p:cTn id="66" dur="500"/>
                                        <p:tgtEl>
                                          <p:spTgt spid="36">
                                            <p:txEl>
                                              <p:pRg st="0" end="0"/>
                                            </p:txEl>
                                          </p:spTgt>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37">
                                            <p:txEl>
                                              <p:pRg st="0" end="0"/>
                                            </p:txEl>
                                          </p:spTgt>
                                        </p:tgtEl>
                                        <p:attrNameLst>
                                          <p:attrName>style.visibility</p:attrName>
                                        </p:attrNameLst>
                                      </p:cBhvr>
                                      <p:to>
                                        <p:strVal val="visible"/>
                                      </p:to>
                                    </p:set>
                                    <p:animEffect transition="in" filter="fade">
                                      <p:cBhvr>
                                        <p:cTn id="69" dur="500"/>
                                        <p:tgtEl>
                                          <p:spTgt spid="3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8">
                                            <p:txEl>
                                              <p:pRg st="0" end="0"/>
                                            </p:txEl>
                                          </p:spTgt>
                                        </p:tgtEl>
                                        <p:attrNameLst>
                                          <p:attrName>style.visibility</p:attrName>
                                        </p:attrNameLst>
                                      </p:cBhvr>
                                      <p:to>
                                        <p:strVal val="visible"/>
                                      </p:to>
                                    </p:set>
                                    <p:animEffect transition="in" filter="fade">
                                      <p:cBhvr>
                                        <p:cTn id="72" dur="400"/>
                                        <p:tgtEl>
                                          <p:spTgt spid="38">
                                            <p:txEl>
                                              <p:pRg st="0" end="0"/>
                                            </p:txEl>
                                          </p:spTgt>
                                        </p:tgtEl>
                                      </p:cBhvr>
                                    </p:animEffect>
                                    <p:anim calcmode="lin" valueType="num">
                                      <p:cBhvr>
                                        <p:cTn id="73"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38">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39">
                                            <p:txEl>
                                              <p:pRg st="0" end="0"/>
                                            </p:txEl>
                                          </p:spTgt>
                                        </p:tgtEl>
                                        <p:attrNameLst>
                                          <p:attrName>style.visibility</p:attrName>
                                        </p:attrNameLst>
                                      </p:cBhvr>
                                      <p:to>
                                        <p:strVal val="visible"/>
                                      </p:to>
                                    </p:set>
                                    <p:animEffect transition="in" filter="fade">
                                      <p:cBhvr>
                                        <p:cTn id="77" dur="400"/>
                                        <p:tgtEl>
                                          <p:spTgt spid="39">
                                            <p:txEl>
                                              <p:pRg st="0" end="0"/>
                                            </p:txEl>
                                          </p:spTgt>
                                        </p:tgtEl>
                                      </p:cBhvr>
                                    </p:animEffect>
                                    <p:anim calcmode="lin" valueType="num">
                                      <p:cBhvr>
                                        <p:cTn id="7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40">
                                            <p:txEl>
                                              <p:pRg st="0" end="0"/>
                                            </p:txEl>
                                          </p:spTgt>
                                        </p:tgtEl>
                                        <p:attrNameLst>
                                          <p:attrName>style.visibility</p:attrName>
                                        </p:attrNameLst>
                                      </p:cBhvr>
                                      <p:to>
                                        <p:strVal val="visible"/>
                                      </p:to>
                                    </p:set>
                                    <p:animEffect transition="in" filter="fade">
                                      <p:cBhvr>
                                        <p:cTn id="82" dur="400"/>
                                        <p:tgtEl>
                                          <p:spTgt spid="40">
                                            <p:txEl>
                                              <p:pRg st="0" end="0"/>
                                            </p:txEl>
                                          </p:spTgt>
                                        </p:tgtEl>
                                      </p:cBhvr>
                                    </p:animEffect>
                                    <p:anim calcmode="lin" valueType="num">
                                      <p:cBhvr>
                                        <p:cTn id="83"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40">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41">
                                            <p:txEl>
                                              <p:pRg st="0" end="0"/>
                                            </p:txEl>
                                          </p:spTgt>
                                        </p:tgtEl>
                                        <p:attrNameLst>
                                          <p:attrName>style.visibility</p:attrName>
                                        </p:attrNameLst>
                                      </p:cBhvr>
                                      <p:to>
                                        <p:strVal val="visible"/>
                                      </p:to>
                                    </p:set>
                                    <p:animEffect transition="in" filter="fade">
                                      <p:cBhvr>
                                        <p:cTn id="87" dur="400"/>
                                        <p:tgtEl>
                                          <p:spTgt spid="41">
                                            <p:txEl>
                                              <p:pRg st="0" end="0"/>
                                            </p:txEl>
                                          </p:spTgt>
                                        </p:tgtEl>
                                      </p:cBhvr>
                                    </p:animEffect>
                                    <p:anim calcmode="lin" valueType="num">
                                      <p:cBhvr>
                                        <p:cTn id="88"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1">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42">
                                            <p:txEl>
                                              <p:pRg st="0" end="0"/>
                                            </p:txEl>
                                          </p:spTgt>
                                        </p:tgtEl>
                                        <p:attrNameLst>
                                          <p:attrName>style.visibility</p:attrName>
                                        </p:attrNameLst>
                                      </p:cBhvr>
                                      <p:to>
                                        <p:strVal val="visible"/>
                                      </p:to>
                                    </p:set>
                                    <p:animEffect transition="in" filter="fade">
                                      <p:cBhvr>
                                        <p:cTn id="92" dur="400"/>
                                        <p:tgtEl>
                                          <p:spTgt spid="42">
                                            <p:txEl>
                                              <p:pRg st="0" end="0"/>
                                            </p:txEl>
                                          </p:spTgt>
                                        </p:tgtEl>
                                      </p:cBhvr>
                                    </p:animEffect>
                                    <p:anim calcmode="lin" valueType="num">
                                      <p:cBhvr>
                                        <p:cTn id="9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43">
                                            <p:txEl>
                                              <p:pRg st="0" end="0"/>
                                            </p:txEl>
                                          </p:spTgt>
                                        </p:tgtEl>
                                        <p:attrNameLst>
                                          <p:attrName>style.visibility</p:attrName>
                                        </p:attrNameLst>
                                      </p:cBhvr>
                                      <p:to>
                                        <p:strVal val="visible"/>
                                      </p:to>
                                    </p:set>
                                    <p:animEffect transition="in" filter="fade">
                                      <p:cBhvr>
                                        <p:cTn id="97" dur="400"/>
                                        <p:tgtEl>
                                          <p:spTgt spid="43">
                                            <p:txEl>
                                              <p:pRg st="0" end="0"/>
                                            </p:txEl>
                                          </p:spTgt>
                                        </p:tgtEl>
                                      </p:cBhvr>
                                    </p:animEffect>
                                    <p:anim calcmode="lin" valueType="num">
                                      <p:cBhvr>
                                        <p:cTn id="98"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9" dur="400" fill="hold"/>
                                        <p:tgtEl>
                                          <p:spTgt spid="43">
                                            <p:txEl>
                                              <p:pRg st="0" end="0"/>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200"/>
                                  </p:stCondLst>
                                  <p:childTnLst>
                                    <p:set>
                                      <p:cBhvr>
                                        <p:cTn id="101" dur="1" fill="hold">
                                          <p:stCondLst>
                                            <p:cond delay="0"/>
                                          </p:stCondLst>
                                        </p:cTn>
                                        <p:tgtEl>
                                          <p:spTgt spid="44">
                                            <p:txEl>
                                              <p:pRg st="0" end="0"/>
                                            </p:txEl>
                                          </p:spTgt>
                                        </p:tgtEl>
                                        <p:attrNameLst>
                                          <p:attrName>style.visibility</p:attrName>
                                        </p:attrNameLst>
                                      </p:cBhvr>
                                      <p:to>
                                        <p:strVal val="visible"/>
                                      </p:to>
                                    </p:set>
                                    <p:animEffect transition="in" filter="fade">
                                      <p:cBhvr>
                                        <p:cTn id="102" dur="400"/>
                                        <p:tgtEl>
                                          <p:spTgt spid="44">
                                            <p:txEl>
                                              <p:pRg st="0" end="0"/>
                                            </p:txEl>
                                          </p:spTgt>
                                        </p:tgtEl>
                                      </p:cBhvr>
                                    </p:animEffect>
                                    <p:anim calcmode="lin" valueType="num">
                                      <p:cBhvr>
                                        <p:cTn id="103" dur="4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44">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45">
                                            <p:txEl>
                                              <p:pRg st="0" end="0"/>
                                            </p:txEl>
                                          </p:spTgt>
                                        </p:tgtEl>
                                        <p:attrNameLst>
                                          <p:attrName>style.visibility</p:attrName>
                                        </p:attrNameLst>
                                      </p:cBhvr>
                                      <p:to>
                                        <p:strVal val="visible"/>
                                      </p:to>
                                    </p:set>
                                    <p:animEffect transition="in" filter="fade">
                                      <p:cBhvr>
                                        <p:cTn id="107" dur="400"/>
                                        <p:tgtEl>
                                          <p:spTgt spid="45">
                                            <p:txEl>
                                              <p:pRg st="0" end="0"/>
                                            </p:txEl>
                                          </p:spTgt>
                                        </p:tgtEl>
                                      </p:cBhvr>
                                    </p:animEffect>
                                    <p:anim calcmode="lin" valueType="num">
                                      <p:cBhvr>
                                        <p:cTn id="10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46">
                                            <p:txEl>
                                              <p:pRg st="0" end="0"/>
                                            </p:txEl>
                                          </p:spTgt>
                                        </p:tgtEl>
                                        <p:attrNameLst>
                                          <p:attrName>style.visibility</p:attrName>
                                        </p:attrNameLst>
                                      </p:cBhvr>
                                      <p:to>
                                        <p:strVal val="visible"/>
                                      </p:to>
                                    </p:set>
                                    <p:animEffect transition="in" filter="fade">
                                      <p:cBhvr>
                                        <p:cTn id="112" dur="400"/>
                                        <p:tgtEl>
                                          <p:spTgt spid="46">
                                            <p:txEl>
                                              <p:pRg st="0" end="0"/>
                                            </p:txEl>
                                          </p:spTgt>
                                        </p:tgtEl>
                                      </p:cBhvr>
                                    </p:animEffect>
                                    <p:anim calcmode="lin" valueType="num">
                                      <p:cBhvr>
                                        <p:cTn id="113"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96" grpId="0"/>
      <p:bldP spid="97" grpId="0"/>
      <p:bldP spid="98" grpId="0"/>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400"/>
                        <p:tgtEl>
                          <p:spTgt spid="44"/>
                        </p:tgtEl>
                      </p:cBhvr>
                    </p:animEffect>
                    <p:anim calcmode="lin" valueType="num">
                      <p:cBhvr>
                        <p:cTn dur="400" fill="hold"/>
                        <p:tgtEl>
                          <p:spTgt spid="44"/>
                        </p:tgtEl>
                        <p:attrNameLst>
                          <p:attrName>ppt_x</p:attrName>
                        </p:attrNameLst>
                      </p:cBhvr>
                      <p:tavLst>
                        <p:tav tm="0">
                          <p:val>
                            <p:strVal val="#ppt_x"/>
                          </p:val>
                        </p:tav>
                        <p:tav tm="100000">
                          <p:val>
                            <p:strVal val="#ppt_x"/>
                          </p:val>
                        </p:tav>
                      </p:tavLst>
                    </p:anim>
                    <p:anim calcmode="lin" valueType="num">
                      <p:cBhvr>
                        <p:cTn dur="4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Four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Four</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8" name="Picture Placeholder 2"/>
          <p:cNvSpPr>
            <a:spLocks noGrp="1"/>
          </p:cNvSpPr>
          <p:nvPr>
            <p:ph type="pic" sz="quarter" idx="17"/>
          </p:nvPr>
        </p:nvSpPr>
        <p:spPr>
          <a:xfrm>
            <a:off x="153690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39" name="Picture Placeholder 2"/>
          <p:cNvSpPr>
            <a:spLocks noGrp="1"/>
          </p:cNvSpPr>
          <p:nvPr>
            <p:ph type="pic" sz="quarter" idx="32"/>
          </p:nvPr>
        </p:nvSpPr>
        <p:spPr>
          <a:xfrm>
            <a:off x="6911107"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40" name="Picture Placeholder 2"/>
          <p:cNvSpPr>
            <a:spLocks noGrp="1"/>
          </p:cNvSpPr>
          <p:nvPr>
            <p:ph type="pic" sz="quarter" idx="39"/>
          </p:nvPr>
        </p:nvSpPr>
        <p:spPr>
          <a:xfrm>
            <a:off x="1227424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41" name="Picture Placeholder 2"/>
          <p:cNvSpPr>
            <a:spLocks noGrp="1"/>
          </p:cNvSpPr>
          <p:nvPr>
            <p:ph type="pic" sz="quarter" idx="46"/>
          </p:nvPr>
        </p:nvSpPr>
        <p:spPr>
          <a:xfrm>
            <a:off x="17663771"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42" name="Text Placeholder 7"/>
          <p:cNvSpPr>
            <a:spLocks noGrp="1"/>
          </p:cNvSpPr>
          <p:nvPr>
            <p:ph type="body" sz="quarter" idx="18" hasCustomPrompt="1"/>
          </p:nvPr>
        </p:nvSpPr>
        <p:spPr>
          <a:xfrm>
            <a:off x="1536898"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3" name="Text Placeholder 2"/>
          <p:cNvSpPr>
            <a:spLocks noGrp="1"/>
          </p:cNvSpPr>
          <p:nvPr>
            <p:ph type="body" sz="quarter" idx="19" hasCustomPrompt="1"/>
          </p:nvPr>
        </p:nvSpPr>
        <p:spPr>
          <a:xfrm>
            <a:off x="153690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4" name="Text Placeholder 2"/>
          <p:cNvSpPr>
            <a:spLocks noGrp="1"/>
          </p:cNvSpPr>
          <p:nvPr>
            <p:ph type="body" sz="quarter" idx="26" hasCustomPrompt="1"/>
          </p:nvPr>
        </p:nvSpPr>
        <p:spPr>
          <a:xfrm>
            <a:off x="153690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45" name="Text Placeholder 7"/>
          <p:cNvSpPr>
            <a:spLocks noGrp="1"/>
          </p:cNvSpPr>
          <p:nvPr>
            <p:ph type="body" sz="quarter" idx="33" hasCustomPrompt="1"/>
          </p:nvPr>
        </p:nvSpPr>
        <p:spPr>
          <a:xfrm>
            <a:off x="6911103"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6" name="Text Placeholder 2"/>
          <p:cNvSpPr>
            <a:spLocks noGrp="1"/>
          </p:cNvSpPr>
          <p:nvPr>
            <p:ph type="body" sz="quarter" idx="34" hasCustomPrompt="1"/>
          </p:nvPr>
        </p:nvSpPr>
        <p:spPr>
          <a:xfrm>
            <a:off x="6911107"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7" name="Text Placeholder 2"/>
          <p:cNvSpPr>
            <a:spLocks noGrp="1"/>
          </p:cNvSpPr>
          <p:nvPr>
            <p:ph type="body" sz="quarter" idx="35" hasCustomPrompt="1"/>
          </p:nvPr>
        </p:nvSpPr>
        <p:spPr>
          <a:xfrm>
            <a:off x="6911107"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48" name="Text Placeholder 7"/>
          <p:cNvSpPr>
            <a:spLocks noGrp="1"/>
          </p:cNvSpPr>
          <p:nvPr>
            <p:ph type="body" sz="quarter" idx="40" hasCustomPrompt="1"/>
          </p:nvPr>
        </p:nvSpPr>
        <p:spPr>
          <a:xfrm>
            <a:off x="12274244"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9" name="Text Placeholder 2"/>
          <p:cNvSpPr>
            <a:spLocks noGrp="1"/>
          </p:cNvSpPr>
          <p:nvPr>
            <p:ph type="body" sz="quarter" idx="41" hasCustomPrompt="1"/>
          </p:nvPr>
        </p:nvSpPr>
        <p:spPr>
          <a:xfrm>
            <a:off x="1227424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0" name="Text Placeholder 2"/>
          <p:cNvSpPr>
            <a:spLocks noGrp="1"/>
          </p:cNvSpPr>
          <p:nvPr>
            <p:ph type="body" sz="quarter" idx="42" hasCustomPrompt="1"/>
          </p:nvPr>
        </p:nvSpPr>
        <p:spPr>
          <a:xfrm>
            <a:off x="1227424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51" name="Text Placeholder 7"/>
          <p:cNvSpPr>
            <a:spLocks noGrp="1"/>
          </p:cNvSpPr>
          <p:nvPr>
            <p:ph type="body" sz="quarter" idx="47" hasCustomPrompt="1"/>
          </p:nvPr>
        </p:nvSpPr>
        <p:spPr>
          <a:xfrm>
            <a:off x="17663767"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52" name="Text Placeholder 2"/>
          <p:cNvSpPr>
            <a:spLocks noGrp="1"/>
          </p:cNvSpPr>
          <p:nvPr>
            <p:ph type="body" sz="quarter" idx="48" hasCustomPrompt="1"/>
          </p:nvPr>
        </p:nvSpPr>
        <p:spPr>
          <a:xfrm>
            <a:off x="17663771"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3" name="Text Placeholder 2"/>
          <p:cNvSpPr>
            <a:spLocks noGrp="1"/>
          </p:cNvSpPr>
          <p:nvPr>
            <p:ph type="body" sz="quarter" idx="49" hasCustomPrompt="1"/>
          </p:nvPr>
        </p:nvSpPr>
        <p:spPr>
          <a:xfrm>
            <a:off x="17663771"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54" name="Text Placeholder 7"/>
          <p:cNvSpPr>
            <a:spLocks noGrp="1"/>
          </p:cNvSpPr>
          <p:nvPr>
            <p:ph type="body" sz="quarter" idx="29" hasCustomPrompt="1"/>
          </p:nvPr>
        </p:nvSpPr>
        <p:spPr>
          <a:xfrm>
            <a:off x="241395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5" name="Text Placeholder 7"/>
          <p:cNvSpPr>
            <a:spLocks noGrp="1"/>
          </p:cNvSpPr>
          <p:nvPr>
            <p:ph type="body" sz="quarter" idx="30" hasCustomPrompt="1"/>
          </p:nvPr>
        </p:nvSpPr>
        <p:spPr>
          <a:xfrm>
            <a:off x="3636922"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6" name="Text Placeholder 7"/>
          <p:cNvSpPr>
            <a:spLocks noGrp="1"/>
          </p:cNvSpPr>
          <p:nvPr>
            <p:ph type="body" sz="quarter" idx="31" hasCustomPrompt="1"/>
          </p:nvPr>
        </p:nvSpPr>
        <p:spPr>
          <a:xfrm>
            <a:off x="485988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7" name="Text Placeholder 7"/>
          <p:cNvSpPr>
            <a:spLocks noGrp="1"/>
          </p:cNvSpPr>
          <p:nvPr>
            <p:ph type="body" sz="quarter" idx="36" hasCustomPrompt="1"/>
          </p:nvPr>
        </p:nvSpPr>
        <p:spPr>
          <a:xfrm>
            <a:off x="776557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8" name="Text Placeholder 7"/>
          <p:cNvSpPr>
            <a:spLocks noGrp="1"/>
          </p:cNvSpPr>
          <p:nvPr>
            <p:ph type="body" sz="quarter" idx="37" hasCustomPrompt="1"/>
          </p:nvPr>
        </p:nvSpPr>
        <p:spPr>
          <a:xfrm>
            <a:off x="8988545"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9" name="Text Placeholder 7"/>
          <p:cNvSpPr>
            <a:spLocks noGrp="1"/>
          </p:cNvSpPr>
          <p:nvPr>
            <p:ph type="body" sz="quarter" idx="38" hasCustomPrompt="1"/>
          </p:nvPr>
        </p:nvSpPr>
        <p:spPr>
          <a:xfrm>
            <a:off x="10211508"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0" name="Text Placeholder 7"/>
          <p:cNvSpPr>
            <a:spLocks noGrp="1"/>
          </p:cNvSpPr>
          <p:nvPr>
            <p:ph type="body" sz="quarter" idx="43" hasCustomPrompt="1"/>
          </p:nvPr>
        </p:nvSpPr>
        <p:spPr>
          <a:xfrm>
            <a:off x="1317388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1" name="Text Placeholder 7"/>
          <p:cNvSpPr>
            <a:spLocks noGrp="1"/>
          </p:cNvSpPr>
          <p:nvPr>
            <p:ph type="body" sz="quarter" idx="44" hasCustomPrompt="1"/>
          </p:nvPr>
        </p:nvSpPr>
        <p:spPr>
          <a:xfrm>
            <a:off x="1439684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2" name="Text Placeholder 7"/>
          <p:cNvSpPr>
            <a:spLocks noGrp="1"/>
          </p:cNvSpPr>
          <p:nvPr>
            <p:ph type="body" sz="quarter" idx="45" hasCustomPrompt="1"/>
          </p:nvPr>
        </p:nvSpPr>
        <p:spPr>
          <a:xfrm>
            <a:off x="1561981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3" name="Text Placeholder 7"/>
          <p:cNvSpPr>
            <a:spLocks noGrp="1"/>
          </p:cNvSpPr>
          <p:nvPr>
            <p:ph type="body" sz="quarter" idx="50" hasCustomPrompt="1"/>
          </p:nvPr>
        </p:nvSpPr>
        <p:spPr>
          <a:xfrm>
            <a:off x="1858598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4" name="Text Placeholder 7"/>
          <p:cNvSpPr>
            <a:spLocks noGrp="1"/>
          </p:cNvSpPr>
          <p:nvPr>
            <p:ph type="body" sz="quarter" idx="51" hasCustomPrompt="1"/>
          </p:nvPr>
        </p:nvSpPr>
        <p:spPr>
          <a:xfrm>
            <a:off x="1980895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5" name="Text Placeholder 7"/>
          <p:cNvSpPr>
            <a:spLocks noGrp="1"/>
          </p:cNvSpPr>
          <p:nvPr>
            <p:ph type="body" sz="quarter" idx="52" hasCustomPrompt="1"/>
          </p:nvPr>
        </p:nvSpPr>
        <p:spPr>
          <a:xfrm>
            <a:off x="2103191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8819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38"/>
                                        </p:tgtEl>
                                        <p:attrNameLst>
                                          <p:attrName>style.visibility</p:attrName>
                                        </p:attrNameLst>
                                      </p:cBhvr>
                                      <p:to>
                                        <p:strVal val="visible"/>
                                      </p:to>
                                    </p:set>
                                    <p:anim calcmode="lin" valueType="num">
                                      <p:cBhvr>
                                        <p:cTn id="21" dur="1000" fill="hold"/>
                                        <p:tgtEl>
                                          <p:spTgt spid="138"/>
                                        </p:tgtEl>
                                        <p:attrNameLst>
                                          <p:attrName>ppt_w</p:attrName>
                                        </p:attrNameLst>
                                      </p:cBhvr>
                                      <p:tavLst>
                                        <p:tav tm="0">
                                          <p:val>
                                            <p:fltVal val="0"/>
                                          </p:val>
                                        </p:tav>
                                        <p:tav tm="100000">
                                          <p:val>
                                            <p:strVal val="#ppt_w"/>
                                          </p:val>
                                        </p:tav>
                                      </p:tavLst>
                                    </p:anim>
                                    <p:anim calcmode="lin" valueType="num">
                                      <p:cBhvr>
                                        <p:cTn id="22" dur="1000" fill="hold"/>
                                        <p:tgtEl>
                                          <p:spTgt spid="138"/>
                                        </p:tgtEl>
                                        <p:attrNameLst>
                                          <p:attrName>ppt_h</p:attrName>
                                        </p:attrNameLst>
                                      </p:cBhvr>
                                      <p:tavLst>
                                        <p:tav tm="0">
                                          <p:val>
                                            <p:fltVal val="0"/>
                                          </p:val>
                                        </p:tav>
                                        <p:tav tm="100000">
                                          <p:val>
                                            <p:strVal val="#ppt_h"/>
                                          </p:val>
                                        </p:tav>
                                      </p:tavLst>
                                    </p:anim>
                                    <p:animEffect transition="in" filter="fade">
                                      <p:cBhvr>
                                        <p:cTn id="23" dur="1000"/>
                                        <p:tgtEl>
                                          <p:spTgt spid="138"/>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39"/>
                                        </p:tgtEl>
                                        <p:attrNameLst>
                                          <p:attrName>style.visibility</p:attrName>
                                        </p:attrNameLst>
                                      </p:cBhvr>
                                      <p:to>
                                        <p:strVal val="visible"/>
                                      </p:to>
                                    </p:set>
                                    <p:anim calcmode="lin" valueType="num">
                                      <p:cBhvr>
                                        <p:cTn id="26" dur="1000" fill="hold"/>
                                        <p:tgtEl>
                                          <p:spTgt spid="139"/>
                                        </p:tgtEl>
                                        <p:attrNameLst>
                                          <p:attrName>ppt_w</p:attrName>
                                        </p:attrNameLst>
                                      </p:cBhvr>
                                      <p:tavLst>
                                        <p:tav tm="0">
                                          <p:val>
                                            <p:fltVal val="0"/>
                                          </p:val>
                                        </p:tav>
                                        <p:tav tm="100000">
                                          <p:val>
                                            <p:strVal val="#ppt_w"/>
                                          </p:val>
                                        </p:tav>
                                      </p:tavLst>
                                    </p:anim>
                                    <p:anim calcmode="lin" valueType="num">
                                      <p:cBhvr>
                                        <p:cTn id="27" dur="1000" fill="hold"/>
                                        <p:tgtEl>
                                          <p:spTgt spid="139"/>
                                        </p:tgtEl>
                                        <p:attrNameLst>
                                          <p:attrName>ppt_h</p:attrName>
                                        </p:attrNameLst>
                                      </p:cBhvr>
                                      <p:tavLst>
                                        <p:tav tm="0">
                                          <p:val>
                                            <p:fltVal val="0"/>
                                          </p:val>
                                        </p:tav>
                                        <p:tav tm="100000">
                                          <p:val>
                                            <p:strVal val="#ppt_h"/>
                                          </p:val>
                                        </p:tav>
                                      </p:tavLst>
                                    </p:anim>
                                    <p:animEffect transition="in" filter="fade">
                                      <p:cBhvr>
                                        <p:cTn id="28" dur="1000"/>
                                        <p:tgtEl>
                                          <p:spTgt spid="139"/>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40"/>
                                        </p:tgtEl>
                                        <p:attrNameLst>
                                          <p:attrName>style.visibility</p:attrName>
                                        </p:attrNameLst>
                                      </p:cBhvr>
                                      <p:to>
                                        <p:strVal val="visible"/>
                                      </p:to>
                                    </p:set>
                                    <p:anim calcmode="lin" valueType="num">
                                      <p:cBhvr>
                                        <p:cTn id="31" dur="1000" fill="hold"/>
                                        <p:tgtEl>
                                          <p:spTgt spid="140"/>
                                        </p:tgtEl>
                                        <p:attrNameLst>
                                          <p:attrName>ppt_w</p:attrName>
                                        </p:attrNameLst>
                                      </p:cBhvr>
                                      <p:tavLst>
                                        <p:tav tm="0">
                                          <p:val>
                                            <p:fltVal val="0"/>
                                          </p:val>
                                        </p:tav>
                                        <p:tav tm="100000">
                                          <p:val>
                                            <p:strVal val="#ppt_w"/>
                                          </p:val>
                                        </p:tav>
                                      </p:tavLst>
                                    </p:anim>
                                    <p:anim calcmode="lin" valueType="num">
                                      <p:cBhvr>
                                        <p:cTn id="32" dur="1000" fill="hold"/>
                                        <p:tgtEl>
                                          <p:spTgt spid="140"/>
                                        </p:tgtEl>
                                        <p:attrNameLst>
                                          <p:attrName>ppt_h</p:attrName>
                                        </p:attrNameLst>
                                      </p:cBhvr>
                                      <p:tavLst>
                                        <p:tav tm="0">
                                          <p:val>
                                            <p:fltVal val="0"/>
                                          </p:val>
                                        </p:tav>
                                        <p:tav tm="100000">
                                          <p:val>
                                            <p:strVal val="#ppt_h"/>
                                          </p:val>
                                        </p:tav>
                                      </p:tavLst>
                                    </p:anim>
                                    <p:animEffect transition="in" filter="fade">
                                      <p:cBhvr>
                                        <p:cTn id="33" dur="1000"/>
                                        <p:tgtEl>
                                          <p:spTgt spid="140"/>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41"/>
                                        </p:tgtEl>
                                        <p:attrNameLst>
                                          <p:attrName>style.visibility</p:attrName>
                                        </p:attrNameLst>
                                      </p:cBhvr>
                                      <p:to>
                                        <p:strVal val="visible"/>
                                      </p:to>
                                    </p:set>
                                    <p:anim calcmode="lin" valueType="num">
                                      <p:cBhvr>
                                        <p:cTn id="36" dur="1000" fill="hold"/>
                                        <p:tgtEl>
                                          <p:spTgt spid="141"/>
                                        </p:tgtEl>
                                        <p:attrNameLst>
                                          <p:attrName>ppt_w</p:attrName>
                                        </p:attrNameLst>
                                      </p:cBhvr>
                                      <p:tavLst>
                                        <p:tav tm="0">
                                          <p:val>
                                            <p:fltVal val="0"/>
                                          </p:val>
                                        </p:tav>
                                        <p:tav tm="100000">
                                          <p:val>
                                            <p:strVal val="#ppt_w"/>
                                          </p:val>
                                        </p:tav>
                                      </p:tavLst>
                                    </p:anim>
                                    <p:anim calcmode="lin" valueType="num">
                                      <p:cBhvr>
                                        <p:cTn id="37" dur="1000" fill="hold"/>
                                        <p:tgtEl>
                                          <p:spTgt spid="141"/>
                                        </p:tgtEl>
                                        <p:attrNameLst>
                                          <p:attrName>ppt_h</p:attrName>
                                        </p:attrNameLst>
                                      </p:cBhvr>
                                      <p:tavLst>
                                        <p:tav tm="0">
                                          <p:val>
                                            <p:fltVal val="0"/>
                                          </p:val>
                                        </p:tav>
                                        <p:tav tm="100000">
                                          <p:val>
                                            <p:strVal val="#ppt_h"/>
                                          </p:val>
                                        </p:tav>
                                      </p:tavLst>
                                    </p:anim>
                                    <p:animEffect transition="in" filter="fade">
                                      <p:cBhvr>
                                        <p:cTn id="38" dur="1000"/>
                                        <p:tgtEl>
                                          <p:spTgt spid="141"/>
                                        </p:tgtEl>
                                      </p:cBhvr>
                                    </p:animEffect>
                                  </p:childTnLst>
                                </p:cTn>
                              </p:par>
                            </p:childTnLst>
                          </p:cTn>
                        </p:par>
                        <p:par>
                          <p:cTn id="39" fill="hold">
                            <p:stCondLst>
                              <p:cond delay="1800"/>
                            </p:stCondLst>
                            <p:childTnLst>
                              <p:par>
                                <p:cTn id="40" presetID="42" presetClass="entr" presetSubtype="0" fill="hold" grpId="0" nodeType="afterEffect">
                                  <p:stCondLst>
                                    <p:cond delay="0"/>
                                  </p:stCondLst>
                                  <p:childTnLst>
                                    <p:set>
                                      <p:cBhvr>
                                        <p:cTn id="41" dur="1" fill="hold">
                                          <p:stCondLst>
                                            <p:cond delay="0"/>
                                          </p:stCondLst>
                                        </p:cTn>
                                        <p:tgtEl>
                                          <p:spTgt spid="142">
                                            <p:txEl>
                                              <p:pRg st="0" end="0"/>
                                            </p:txEl>
                                          </p:spTgt>
                                        </p:tgtEl>
                                        <p:attrNameLst>
                                          <p:attrName>style.visibility</p:attrName>
                                        </p:attrNameLst>
                                      </p:cBhvr>
                                      <p:to>
                                        <p:strVal val="visible"/>
                                      </p:to>
                                    </p:set>
                                    <p:animEffect transition="in" filter="fade">
                                      <p:cBhvr>
                                        <p:cTn id="42" dur="500"/>
                                        <p:tgtEl>
                                          <p:spTgt spid="142">
                                            <p:txEl>
                                              <p:pRg st="0" end="0"/>
                                            </p:txEl>
                                          </p:spTgt>
                                        </p:tgtEl>
                                      </p:cBhvr>
                                    </p:animEffect>
                                    <p:anim calcmode="lin" valueType="num">
                                      <p:cBhvr>
                                        <p:cTn id="43"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42">
                                            <p:txEl>
                                              <p:pRg st="0" end="0"/>
                                            </p:txEl>
                                          </p:spTgt>
                                        </p:tgtEl>
                                        <p:attrNameLst>
                                          <p:attrName>ppt_y</p:attrName>
                                        </p:attrNameLst>
                                      </p:cBhvr>
                                      <p:tavLst>
                                        <p:tav tm="0">
                                          <p:val>
                                            <p:strVal val="#ppt_y+.1"/>
                                          </p:val>
                                        </p:tav>
                                        <p:tav tm="100000">
                                          <p:val>
                                            <p:strVal val="#ppt_y"/>
                                          </p:val>
                                        </p:tav>
                                      </p:tavLst>
                                    </p:anim>
                                  </p:childTnLst>
                                </p:cTn>
                              </p:par>
                              <p:par>
                                <p:cTn id="45" presetID="10" presetClass="entr" presetSubtype="0" fill="hold" grpId="0" nodeType="withEffect">
                                  <p:stCondLst>
                                    <p:cond delay="800"/>
                                  </p:stCondLst>
                                  <p:childTnLst>
                                    <p:set>
                                      <p:cBhvr>
                                        <p:cTn id="46" dur="1" fill="hold">
                                          <p:stCondLst>
                                            <p:cond delay="0"/>
                                          </p:stCondLst>
                                        </p:cTn>
                                        <p:tgtEl>
                                          <p:spTgt spid="143">
                                            <p:txEl>
                                              <p:pRg st="0" end="0"/>
                                            </p:txEl>
                                          </p:spTgt>
                                        </p:tgtEl>
                                        <p:attrNameLst>
                                          <p:attrName>style.visibility</p:attrName>
                                        </p:attrNameLst>
                                      </p:cBhvr>
                                      <p:to>
                                        <p:strVal val="visible"/>
                                      </p:to>
                                    </p:set>
                                    <p:animEffect transition="in" filter="fade">
                                      <p:cBhvr>
                                        <p:cTn id="47" dur="500"/>
                                        <p:tgtEl>
                                          <p:spTgt spid="143">
                                            <p:txEl>
                                              <p:pRg st="0" end="0"/>
                                            </p:txEl>
                                          </p:spTgt>
                                        </p:tgtEl>
                                      </p:cBhvr>
                                    </p:animEffect>
                                  </p:childTnLst>
                                </p:cTn>
                              </p:par>
                              <p:par>
                                <p:cTn id="48" presetID="10" presetClass="entr" presetSubtype="0" fill="hold" grpId="0" nodeType="withEffect">
                                  <p:stCondLst>
                                    <p:cond delay="800"/>
                                  </p:stCondLst>
                                  <p:childTnLst>
                                    <p:set>
                                      <p:cBhvr>
                                        <p:cTn id="49" dur="1" fill="hold">
                                          <p:stCondLst>
                                            <p:cond delay="0"/>
                                          </p:stCondLst>
                                        </p:cTn>
                                        <p:tgtEl>
                                          <p:spTgt spid="144">
                                            <p:txEl>
                                              <p:pRg st="0" end="0"/>
                                            </p:txEl>
                                          </p:spTgt>
                                        </p:tgtEl>
                                        <p:attrNameLst>
                                          <p:attrName>style.visibility</p:attrName>
                                        </p:attrNameLst>
                                      </p:cBhvr>
                                      <p:to>
                                        <p:strVal val="visible"/>
                                      </p:to>
                                    </p:set>
                                    <p:animEffect transition="in" filter="fade">
                                      <p:cBhvr>
                                        <p:cTn id="50" dur="500"/>
                                        <p:tgtEl>
                                          <p:spTgt spid="144">
                                            <p:txEl>
                                              <p:pRg st="0" end="0"/>
                                            </p:txEl>
                                          </p:spTgt>
                                        </p:tgtEl>
                                      </p:cBhvr>
                                    </p:animEffect>
                                  </p:childTnLst>
                                </p:cTn>
                              </p:par>
                            </p:childTnLst>
                          </p:cTn>
                        </p:par>
                        <p:par>
                          <p:cTn id="51" fill="hold">
                            <p:stCondLst>
                              <p:cond delay="3100"/>
                            </p:stCondLst>
                            <p:childTnLst>
                              <p:par>
                                <p:cTn id="52" presetID="42" presetClass="entr" presetSubtype="0" fill="hold" grpId="0" nodeType="afterEffect">
                                  <p:stCondLst>
                                    <p:cond delay="0"/>
                                  </p:stCondLst>
                                  <p:childTnLst>
                                    <p:set>
                                      <p:cBhvr>
                                        <p:cTn id="53" dur="1" fill="hold">
                                          <p:stCondLst>
                                            <p:cond delay="0"/>
                                          </p:stCondLst>
                                        </p:cTn>
                                        <p:tgtEl>
                                          <p:spTgt spid="145">
                                            <p:txEl>
                                              <p:pRg st="0" end="0"/>
                                            </p:txEl>
                                          </p:spTgt>
                                        </p:tgtEl>
                                        <p:attrNameLst>
                                          <p:attrName>style.visibility</p:attrName>
                                        </p:attrNameLst>
                                      </p:cBhvr>
                                      <p:to>
                                        <p:strVal val="visible"/>
                                      </p:to>
                                    </p:set>
                                    <p:animEffect transition="in" filter="fade">
                                      <p:cBhvr>
                                        <p:cTn id="54" dur="500"/>
                                        <p:tgtEl>
                                          <p:spTgt spid="145">
                                            <p:txEl>
                                              <p:pRg st="0" end="0"/>
                                            </p:txEl>
                                          </p:spTgt>
                                        </p:tgtEl>
                                      </p:cBhvr>
                                    </p:animEffect>
                                    <p:anim calcmode="lin" valueType="num">
                                      <p:cBhvr>
                                        <p:cTn id="55" dur="5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145">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146">
                                            <p:txEl>
                                              <p:pRg st="0" end="0"/>
                                            </p:txEl>
                                          </p:spTgt>
                                        </p:tgtEl>
                                        <p:attrNameLst>
                                          <p:attrName>style.visibility</p:attrName>
                                        </p:attrNameLst>
                                      </p:cBhvr>
                                      <p:to>
                                        <p:strVal val="visible"/>
                                      </p:to>
                                    </p:set>
                                    <p:animEffect transition="in" filter="fade">
                                      <p:cBhvr>
                                        <p:cTn id="59" dur="500"/>
                                        <p:tgtEl>
                                          <p:spTgt spid="146">
                                            <p:txEl>
                                              <p:pRg st="0" end="0"/>
                                            </p:txEl>
                                          </p:spTgt>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147">
                                            <p:txEl>
                                              <p:pRg st="0" end="0"/>
                                            </p:txEl>
                                          </p:spTgt>
                                        </p:tgtEl>
                                        <p:attrNameLst>
                                          <p:attrName>style.visibility</p:attrName>
                                        </p:attrNameLst>
                                      </p:cBhvr>
                                      <p:to>
                                        <p:strVal val="visible"/>
                                      </p:to>
                                    </p:set>
                                    <p:animEffect transition="in" filter="fade">
                                      <p:cBhvr>
                                        <p:cTn id="62" dur="500"/>
                                        <p:tgtEl>
                                          <p:spTgt spid="147">
                                            <p:txEl>
                                              <p:pRg st="0" end="0"/>
                                            </p:txEl>
                                          </p:spTgt>
                                        </p:tgtEl>
                                      </p:cBhvr>
                                    </p:animEffect>
                                  </p:childTnLst>
                                </p:cTn>
                              </p:par>
                            </p:childTnLst>
                          </p:cTn>
                        </p:par>
                        <p:par>
                          <p:cTn id="63" fill="hold">
                            <p:stCondLst>
                              <p:cond delay="4400"/>
                            </p:stCondLst>
                            <p:childTnLst>
                              <p:par>
                                <p:cTn id="64" presetID="42" presetClass="entr" presetSubtype="0" fill="hold" grpId="0" nodeType="afterEffect">
                                  <p:stCondLst>
                                    <p:cond delay="0"/>
                                  </p:stCondLst>
                                  <p:childTnLst>
                                    <p:set>
                                      <p:cBhvr>
                                        <p:cTn id="65" dur="1" fill="hold">
                                          <p:stCondLst>
                                            <p:cond delay="0"/>
                                          </p:stCondLst>
                                        </p:cTn>
                                        <p:tgtEl>
                                          <p:spTgt spid="148">
                                            <p:txEl>
                                              <p:pRg st="0" end="0"/>
                                            </p:txEl>
                                          </p:spTgt>
                                        </p:tgtEl>
                                        <p:attrNameLst>
                                          <p:attrName>style.visibility</p:attrName>
                                        </p:attrNameLst>
                                      </p:cBhvr>
                                      <p:to>
                                        <p:strVal val="visible"/>
                                      </p:to>
                                    </p:set>
                                    <p:animEffect transition="in" filter="fade">
                                      <p:cBhvr>
                                        <p:cTn id="66" dur="500"/>
                                        <p:tgtEl>
                                          <p:spTgt spid="148">
                                            <p:txEl>
                                              <p:pRg st="0" end="0"/>
                                            </p:txEl>
                                          </p:spTgt>
                                        </p:tgtEl>
                                      </p:cBhvr>
                                    </p:animEffect>
                                    <p:anim calcmode="lin" valueType="num">
                                      <p:cBhvr>
                                        <p:cTn id="6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149">
                                            <p:txEl>
                                              <p:pRg st="0" end="0"/>
                                            </p:txEl>
                                          </p:spTgt>
                                        </p:tgtEl>
                                        <p:attrNameLst>
                                          <p:attrName>style.visibility</p:attrName>
                                        </p:attrNameLst>
                                      </p:cBhvr>
                                      <p:to>
                                        <p:strVal val="visible"/>
                                      </p:to>
                                    </p:set>
                                    <p:animEffect transition="in" filter="fade">
                                      <p:cBhvr>
                                        <p:cTn id="71" dur="500"/>
                                        <p:tgtEl>
                                          <p:spTgt spid="149">
                                            <p:txEl>
                                              <p:pRg st="0" end="0"/>
                                            </p:txEl>
                                          </p:spTgt>
                                        </p:tgtEl>
                                      </p:cBhvr>
                                    </p:animEffect>
                                  </p:childTnLst>
                                </p:cTn>
                              </p:par>
                              <p:par>
                                <p:cTn id="72" presetID="10" presetClass="entr" presetSubtype="0" fill="hold" grpId="0" nodeType="withEffect">
                                  <p:stCondLst>
                                    <p:cond delay="800"/>
                                  </p:stCondLst>
                                  <p:childTnLst>
                                    <p:set>
                                      <p:cBhvr>
                                        <p:cTn id="73" dur="1" fill="hold">
                                          <p:stCondLst>
                                            <p:cond delay="0"/>
                                          </p:stCondLst>
                                        </p:cTn>
                                        <p:tgtEl>
                                          <p:spTgt spid="150">
                                            <p:txEl>
                                              <p:pRg st="0" end="0"/>
                                            </p:txEl>
                                          </p:spTgt>
                                        </p:tgtEl>
                                        <p:attrNameLst>
                                          <p:attrName>style.visibility</p:attrName>
                                        </p:attrNameLst>
                                      </p:cBhvr>
                                      <p:to>
                                        <p:strVal val="visible"/>
                                      </p:to>
                                    </p:set>
                                    <p:animEffect transition="in" filter="fade">
                                      <p:cBhvr>
                                        <p:cTn id="74" dur="500"/>
                                        <p:tgtEl>
                                          <p:spTgt spid="150">
                                            <p:txEl>
                                              <p:pRg st="0" end="0"/>
                                            </p:txEl>
                                          </p:spTgt>
                                        </p:tgtEl>
                                      </p:cBhvr>
                                    </p:animEffect>
                                  </p:childTnLst>
                                </p:cTn>
                              </p:par>
                            </p:childTnLst>
                          </p:cTn>
                        </p:par>
                        <p:par>
                          <p:cTn id="75" fill="hold">
                            <p:stCondLst>
                              <p:cond delay="5700"/>
                            </p:stCondLst>
                            <p:childTnLst>
                              <p:par>
                                <p:cTn id="76" presetID="42" presetClass="entr" presetSubtype="0" fill="hold" grpId="0" nodeType="afterEffect">
                                  <p:stCondLst>
                                    <p:cond delay="0"/>
                                  </p:stCondLst>
                                  <p:childTnLst>
                                    <p:set>
                                      <p:cBhvr>
                                        <p:cTn id="77" dur="1" fill="hold">
                                          <p:stCondLst>
                                            <p:cond delay="0"/>
                                          </p:stCondLst>
                                        </p:cTn>
                                        <p:tgtEl>
                                          <p:spTgt spid="151">
                                            <p:txEl>
                                              <p:pRg st="0" end="0"/>
                                            </p:txEl>
                                          </p:spTgt>
                                        </p:tgtEl>
                                        <p:attrNameLst>
                                          <p:attrName>style.visibility</p:attrName>
                                        </p:attrNameLst>
                                      </p:cBhvr>
                                      <p:to>
                                        <p:strVal val="visible"/>
                                      </p:to>
                                    </p:set>
                                    <p:animEffect transition="in" filter="fade">
                                      <p:cBhvr>
                                        <p:cTn id="78" dur="500"/>
                                        <p:tgtEl>
                                          <p:spTgt spid="151">
                                            <p:txEl>
                                              <p:pRg st="0" end="0"/>
                                            </p:txEl>
                                          </p:spTgt>
                                        </p:tgtEl>
                                      </p:cBhvr>
                                    </p:animEffect>
                                    <p:anim calcmode="lin" valueType="num">
                                      <p:cBhvr>
                                        <p:cTn id="79"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80"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800"/>
                                  </p:stCondLst>
                                  <p:childTnLst>
                                    <p:set>
                                      <p:cBhvr>
                                        <p:cTn id="82" dur="1" fill="hold">
                                          <p:stCondLst>
                                            <p:cond delay="0"/>
                                          </p:stCondLst>
                                        </p:cTn>
                                        <p:tgtEl>
                                          <p:spTgt spid="152">
                                            <p:txEl>
                                              <p:pRg st="0" end="0"/>
                                            </p:txEl>
                                          </p:spTgt>
                                        </p:tgtEl>
                                        <p:attrNameLst>
                                          <p:attrName>style.visibility</p:attrName>
                                        </p:attrNameLst>
                                      </p:cBhvr>
                                      <p:to>
                                        <p:strVal val="visible"/>
                                      </p:to>
                                    </p:set>
                                    <p:animEffect transition="in" filter="fade">
                                      <p:cBhvr>
                                        <p:cTn id="83" dur="500"/>
                                        <p:tgtEl>
                                          <p:spTgt spid="15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53">
                                            <p:txEl>
                                              <p:pRg st="0" end="0"/>
                                            </p:txEl>
                                          </p:spTgt>
                                        </p:tgtEl>
                                        <p:attrNameLst>
                                          <p:attrName>style.visibility</p:attrName>
                                        </p:attrNameLst>
                                      </p:cBhvr>
                                      <p:to>
                                        <p:strVal val="visible"/>
                                      </p:to>
                                    </p:set>
                                    <p:animEffect transition="in" filter="fade">
                                      <p:cBhvr>
                                        <p:cTn id="86" dur="500"/>
                                        <p:tgtEl>
                                          <p:spTgt spid="153">
                                            <p:txEl>
                                              <p:pRg st="0" end="0"/>
                                            </p:txEl>
                                          </p:spTgt>
                                        </p:tgtEl>
                                      </p:cBhvr>
                                    </p:animEffect>
                                  </p:childTnLst>
                                </p:cTn>
                              </p:par>
                              <p:par>
                                <p:cTn id="87" presetID="42" presetClass="entr" presetSubtype="0" fill="hold" grpId="0" nodeType="withEffect">
                                  <p:stCondLst>
                                    <p:cond delay="200"/>
                                  </p:stCondLst>
                                  <p:childTnLst>
                                    <p:set>
                                      <p:cBhvr>
                                        <p:cTn id="88" dur="1" fill="hold">
                                          <p:stCondLst>
                                            <p:cond delay="0"/>
                                          </p:stCondLst>
                                        </p:cTn>
                                        <p:tgtEl>
                                          <p:spTgt spid="154">
                                            <p:txEl>
                                              <p:pRg st="0" end="0"/>
                                            </p:txEl>
                                          </p:spTgt>
                                        </p:tgtEl>
                                        <p:attrNameLst>
                                          <p:attrName>style.visibility</p:attrName>
                                        </p:attrNameLst>
                                      </p:cBhvr>
                                      <p:to>
                                        <p:strVal val="visible"/>
                                      </p:to>
                                    </p:set>
                                    <p:animEffect transition="in" filter="fade">
                                      <p:cBhvr>
                                        <p:cTn id="89" dur="400"/>
                                        <p:tgtEl>
                                          <p:spTgt spid="154">
                                            <p:txEl>
                                              <p:pRg st="0" end="0"/>
                                            </p:txEl>
                                          </p:spTgt>
                                        </p:tgtEl>
                                      </p:cBhvr>
                                    </p:animEffect>
                                    <p:anim calcmode="lin" valueType="num">
                                      <p:cBhvr>
                                        <p:cTn id="90" dur="4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91" dur="400" fill="hold"/>
                                        <p:tgtEl>
                                          <p:spTgt spid="154">
                                            <p:txEl>
                                              <p:pRg st="0" end="0"/>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200"/>
                                  </p:stCondLst>
                                  <p:childTnLst>
                                    <p:set>
                                      <p:cBhvr>
                                        <p:cTn id="93" dur="1" fill="hold">
                                          <p:stCondLst>
                                            <p:cond delay="0"/>
                                          </p:stCondLst>
                                        </p:cTn>
                                        <p:tgtEl>
                                          <p:spTgt spid="155">
                                            <p:txEl>
                                              <p:pRg st="0" end="0"/>
                                            </p:txEl>
                                          </p:spTgt>
                                        </p:tgtEl>
                                        <p:attrNameLst>
                                          <p:attrName>style.visibility</p:attrName>
                                        </p:attrNameLst>
                                      </p:cBhvr>
                                      <p:to>
                                        <p:strVal val="visible"/>
                                      </p:to>
                                    </p:set>
                                    <p:animEffect transition="in" filter="fade">
                                      <p:cBhvr>
                                        <p:cTn id="94" dur="400"/>
                                        <p:tgtEl>
                                          <p:spTgt spid="155">
                                            <p:txEl>
                                              <p:pRg st="0" end="0"/>
                                            </p:txEl>
                                          </p:spTgt>
                                        </p:tgtEl>
                                      </p:cBhvr>
                                    </p:animEffect>
                                    <p:anim calcmode="lin" valueType="num">
                                      <p:cBhvr>
                                        <p:cTn id="95" dur="400" fill="hold"/>
                                        <p:tgtEl>
                                          <p:spTgt spid="155">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155">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156">
                                            <p:txEl>
                                              <p:pRg st="0" end="0"/>
                                            </p:txEl>
                                          </p:spTgt>
                                        </p:tgtEl>
                                        <p:attrNameLst>
                                          <p:attrName>style.visibility</p:attrName>
                                        </p:attrNameLst>
                                      </p:cBhvr>
                                      <p:to>
                                        <p:strVal val="visible"/>
                                      </p:to>
                                    </p:set>
                                    <p:animEffect transition="in" filter="fade">
                                      <p:cBhvr>
                                        <p:cTn id="99" dur="400"/>
                                        <p:tgtEl>
                                          <p:spTgt spid="156">
                                            <p:txEl>
                                              <p:pRg st="0" end="0"/>
                                            </p:txEl>
                                          </p:spTgt>
                                        </p:tgtEl>
                                      </p:cBhvr>
                                    </p:animEffect>
                                    <p:anim calcmode="lin" valueType="num">
                                      <p:cBhvr>
                                        <p:cTn id="100" dur="400" fill="hold"/>
                                        <p:tgtEl>
                                          <p:spTgt spid="156">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156">
                                            <p:txEl>
                                              <p:pRg st="0" end="0"/>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
                                  </p:stCondLst>
                                  <p:childTnLst>
                                    <p:set>
                                      <p:cBhvr>
                                        <p:cTn id="103" dur="1" fill="hold">
                                          <p:stCondLst>
                                            <p:cond delay="0"/>
                                          </p:stCondLst>
                                        </p:cTn>
                                        <p:tgtEl>
                                          <p:spTgt spid="157">
                                            <p:txEl>
                                              <p:pRg st="0" end="0"/>
                                            </p:txEl>
                                          </p:spTgt>
                                        </p:tgtEl>
                                        <p:attrNameLst>
                                          <p:attrName>style.visibility</p:attrName>
                                        </p:attrNameLst>
                                      </p:cBhvr>
                                      <p:to>
                                        <p:strVal val="visible"/>
                                      </p:to>
                                    </p:set>
                                    <p:animEffect transition="in" filter="fade">
                                      <p:cBhvr>
                                        <p:cTn id="104" dur="400"/>
                                        <p:tgtEl>
                                          <p:spTgt spid="157">
                                            <p:txEl>
                                              <p:pRg st="0" end="0"/>
                                            </p:txEl>
                                          </p:spTgt>
                                        </p:tgtEl>
                                      </p:cBhvr>
                                    </p:animEffect>
                                    <p:anim calcmode="lin" valueType="num">
                                      <p:cBhvr>
                                        <p:cTn id="105"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06"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200"/>
                                  </p:stCondLst>
                                  <p:childTnLst>
                                    <p:set>
                                      <p:cBhvr>
                                        <p:cTn id="108" dur="1" fill="hold">
                                          <p:stCondLst>
                                            <p:cond delay="0"/>
                                          </p:stCondLst>
                                        </p:cTn>
                                        <p:tgtEl>
                                          <p:spTgt spid="158">
                                            <p:txEl>
                                              <p:pRg st="0" end="0"/>
                                            </p:txEl>
                                          </p:spTgt>
                                        </p:tgtEl>
                                        <p:attrNameLst>
                                          <p:attrName>style.visibility</p:attrName>
                                        </p:attrNameLst>
                                      </p:cBhvr>
                                      <p:to>
                                        <p:strVal val="visible"/>
                                      </p:to>
                                    </p:set>
                                    <p:animEffect transition="in" filter="fade">
                                      <p:cBhvr>
                                        <p:cTn id="109" dur="400"/>
                                        <p:tgtEl>
                                          <p:spTgt spid="158">
                                            <p:txEl>
                                              <p:pRg st="0" end="0"/>
                                            </p:txEl>
                                          </p:spTgt>
                                        </p:tgtEl>
                                      </p:cBhvr>
                                    </p:animEffect>
                                    <p:anim calcmode="lin" valueType="num">
                                      <p:cBhvr>
                                        <p:cTn id="110" dur="4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11" dur="400" fill="hold"/>
                                        <p:tgtEl>
                                          <p:spTgt spid="158">
                                            <p:txEl>
                                              <p:pRg st="0" end="0"/>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200"/>
                                  </p:stCondLst>
                                  <p:childTnLst>
                                    <p:set>
                                      <p:cBhvr>
                                        <p:cTn id="113" dur="1" fill="hold">
                                          <p:stCondLst>
                                            <p:cond delay="0"/>
                                          </p:stCondLst>
                                        </p:cTn>
                                        <p:tgtEl>
                                          <p:spTgt spid="159">
                                            <p:txEl>
                                              <p:pRg st="0" end="0"/>
                                            </p:txEl>
                                          </p:spTgt>
                                        </p:tgtEl>
                                        <p:attrNameLst>
                                          <p:attrName>style.visibility</p:attrName>
                                        </p:attrNameLst>
                                      </p:cBhvr>
                                      <p:to>
                                        <p:strVal val="visible"/>
                                      </p:to>
                                    </p:set>
                                    <p:animEffect transition="in" filter="fade">
                                      <p:cBhvr>
                                        <p:cTn id="114" dur="400"/>
                                        <p:tgtEl>
                                          <p:spTgt spid="159">
                                            <p:txEl>
                                              <p:pRg st="0" end="0"/>
                                            </p:txEl>
                                          </p:spTgt>
                                        </p:tgtEl>
                                      </p:cBhvr>
                                    </p:animEffect>
                                    <p:anim calcmode="lin" valueType="num">
                                      <p:cBhvr>
                                        <p:cTn id="115" dur="400" fill="hold"/>
                                        <p:tgtEl>
                                          <p:spTgt spid="1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1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160">
                                            <p:txEl>
                                              <p:pRg st="0" end="0"/>
                                            </p:txEl>
                                          </p:spTgt>
                                        </p:tgtEl>
                                        <p:attrNameLst>
                                          <p:attrName>style.visibility</p:attrName>
                                        </p:attrNameLst>
                                      </p:cBhvr>
                                      <p:to>
                                        <p:strVal val="visible"/>
                                      </p:to>
                                    </p:set>
                                    <p:animEffect transition="in" filter="fade">
                                      <p:cBhvr>
                                        <p:cTn id="119" dur="400"/>
                                        <p:tgtEl>
                                          <p:spTgt spid="160">
                                            <p:txEl>
                                              <p:pRg st="0" end="0"/>
                                            </p:txEl>
                                          </p:spTgt>
                                        </p:tgtEl>
                                      </p:cBhvr>
                                    </p:animEffect>
                                    <p:anim calcmode="lin" valueType="num">
                                      <p:cBhvr>
                                        <p:cTn id="120" dur="4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160">
                                            <p:txEl>
                                              <p:pRg st="0" end="0"/>
                                            </p:txEl>
                                          </p:spTgt>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200"/>
                                  </p:stCondLst>
                                  <p:childTnLst>
                                    <p:set>
                                      <p:cBhvr>
                                        <p:cTn id="123" dur="1" fill="hold">
                                          <p:stCondLst>
                                            <p:cond delay="0"/>
                                          </p:stCondLst>
                                        </p:cTn>
                                        <p:tgtEl>
                                          <p:spTgt spid="161">
                                            <p:txEl>
                                              <p:pRg st="0" end="0"/>
                                            </p:txEl>
                                          </p:spTgt>
                                        </p:tgtEl>
                                        <p:attrNameLst>
                                          <p:attrName>style.visibility</p:attrName>
                                        </p:attrNameLst>
                                      </p:cBhvr>
                                      <p:to>
                                        <p:strVal val="visible"/>
                                      </p:to>
                                    </p:set>
                                    <p:animEffect transition="in" filter="fade">
                                      <p:cBhvr>
                                        <p:cTn id="124" dur="400"/>
                                        <p:tgtEl>
                                          <p:spTgt spid="161">
                                            <p:txEl>
                                              <p:pRg st="0" end="0"/>
                                            </p:txEl>
                                          </p:spTgt>
                                        </p:tgtEl>
                                      </p:cBhvr>
                                    </p:animEffect>
                                    <p:anim calcmode="lin" valueType="num">
                                      <p:cBhvr>
                                        <p:cTn id="125" dur="400" fill="hold"/>
                                        <p:tgtEl>
                                          <p:spTgt spid="161">
                                            <p:txEl>
                                              <p:pRg st="0" end="0"/>
                                            </p:txEl>
                                          </p:spTgt>
                                        </p:tgtEl>
                                        <p:attrNameLst>
                                          <p:attrName>ppt_x</p:attrName>
                                        </p:attrNameLst>
                                      </p:cBhvr>
                                      <p:tavLst>
                                        <p:tav tm="0">
                                          <p:val>
                                            <p:strVal val="#ppt_x"/>
                                          </p:val>
                                        </p:tav>
                                        <p:tav tm="100000">
                                          <p:val>
                                            <p:strVal val="#ppt_x"/>
                                          </p:val>
                                        </p:tav>
                                      </p:tavLst>
                                    </p:anim>
                                    <p:anim calcmode="lin" valueType="num">
                                      <p:cBhvr>
                                        <p:cTn id="126" dur="400" fill="hold"/>
                                        <p:tgtEl>
                                          <p:spTgt spid="161">
                                            <p:txEl>
                                              <p:pRg st="0" end="0"/>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200"/>
                                  </p:stCondLst>
                                  <p:childTnLst>
                                    <p:set>
                                      <p:cBhvr>
                                        <p:cTn id="128" dur="1" fill="hold">
                                          <p:stCondLst>
                                            <p:cond delay="0"/>
                                          </p:stCondLst>
                                        </p:cTn>
                                        <p:tgtEl>
                                          <p:spTgt spid="162">
                                            <p:txEl>
                                              <p:pRg st="0" end="0"/>
                                            </p:txEl>
                                          </p:spTgt>
                                        </p:tgtEl>
                                        <p:attrNameLst>
                                          <p:attrName>style.visibility</p:attrName>
                                        </p:attrNameLst>
                                      </p:cBhvr>
                                      <p:to>
                                        <p:strVal val="visible"/>
                                      </p:to>
                                    </p:set>
                                    <p:animEffect transition="in" filter="fade">
                                      <p:cBhvr>
                                        <p:cTn id="129" dur="400"/>
                                        <p:tgtEl>
                                          <p:spTgt spid="162">
                                            <p:txEl>
                                              <p:pRg st="0" end="0"/>
                                            </p:txEl>
                                          </p:spTgt>
                                        </p:tgtEl>
                                      </p:cBhvr>
                                    </p:animEffect>
                                    <p:anim calcmode="lin" valueType="num">
                                      <p:cBhvr>
                                        <p:cTn id="130" dur="4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162">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163">
                                            <p:txEl>
                                              <p:pRg st="0" end="0"/>
                                            </p:txEl>
                                          </p:spTgt>
                                        </p:tgtEl>
                                        <p:attrNameLst>
                                          <p:attrName>style.visibility</p:attrName>
                                        </p:attrNameLst>
                                      </p:cBhvr>
                                      <p:to>
                                        <p:strVal val="visible"/>
                                      </p:to>
                                    </p:set>
                                    <p:animEffect transition="in" filter="fade">
                                      <p:cBhvr>
                                        <p:cTn id="134" dur="400"/>
                                        <p:tgtEl>
                                          <p:spTgt spid="163">
                                            <p:txEl>
                                              <p:pRg st="0" end="0"/>
                                            </p:txEl>
                                          </p:spTgt>
                                        </p:tgtEl>
                                      </p:cBhvr>
                                    </p:animEffect>
                                    <p:anim calcmode="lin" valueType="num">
                                      <p:cBhvr>
                                        <p:cTn id="135" dur="4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163">
                                            <p:txEl>
                                              <p:pRg st="0" end="0"/>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00"/>
                                  </p:stCondLst>
                                  <p:childTnLst>
                                    <p:set>
                                      <p:cBhvr>
                                        <p:cTn id="138" dur="1" fill="hold">
                                          <p:stCondLst>
                                            <p:cond delay="0"/>
                                          </p:stCondLst>
                                        </p:cTn>
                                        <p:tgtEl>
                                          <p:spTgt spid="164">
                                            <p:txEl>
                                              <p:pRg st="0" end="0"/>
                                            </p:txEl>
                                          </p:spTgt>
                                        </p:tgtEl>
                                        <p:attrNameLst>
                                          <p:attrName>style.visibility</p:attrName>
                                        </p:attrNameLst>
                                      </p:cBhvr>
                                      <p:to>
                                        <p:strVal val="visible"/>
                                      </p:to>
                                    </p:set>
                                    <p:animEffect transition="in" filter="fade">
                                      <p:cBhvr>
                                        <p:cTn id="139" dur="400"/>
                                        <p:tgtEl>
                                          <p:spTgt spid="164">
                                            <p:txEl>
                                              <p:pRg st="0" end="0"/>
                                            </p:txEl>
                                          </p:spTgt>
                                        </p:tgtEl>
                                      </p:cBhvr>
                                    </p:animEffect>
                                    <p:anim calcmode="lin" valueType="num">
                                      <p:cBhvr>
                                        <p:cTn id="140" dur="400" fill="hold"/>
                                        <p:tgtEl>
                                          <p:spTgt spid="164">
                                            <p:txEl>
                                              <p:pRg st="0" end="0"/>
                                            </p:txEl>
                                          </p:spTgt>
                                        </p:tgtEl>
                                        <p:attrNameLst>
                                          <p:attrName>ppt_x</p:attrName>
                                        </p:attrNameLst>
                                      </p:cBhvr>
                                      <p:tavLst>
                                        <p:tav tm="0">
                                          <p:val>
                                            <p:strVal val="#ppt_x"/>
                                          </p:val>
                                        </p:tav>
                                        <p:tav tm="100000">
                                          <p:val>
                                            <p:strVal val="#ppt_x"/>
                                          </p:val>
                                        </p:tav>
                                      </p:tavLst>
                                    </p:anim>
                                    <p:anim calcmode="lin" valueType="num">
                                      <p:cBhvr>
                                        <p:cTn id="141" dur="400" fill="hold"/>
                                        <p:tgtEl>
                                          <p:spTgt spid="164">
                                            <p:txEl>
                                              <p:pRg st="0" end="0"/>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200"/>
                                  </p:stCondLst>
                                  <p:childTnLst>
                                    <p:set>
                                      <p:cBhvr>
                                        <p:cTn id="143" dur="1" fill="hold">
                                          <p:stCondLst>
                                            <p:cond delay="0"/>
                                          </p:stCondLst>
                                        </p:cTn>
                                        <p:tgtEl>
                                          <p:spTgt spid="165">
                                            <p:txEl>
                                              <p:pRg st="0" end="0"/>
                                            </p:txEl>
                                          </p:spTgt>
                                        </p:tgtEl>
                                        <p:attrNameLst>
                                          <p:attrName>style.visibility</p:attrName>
                                        </p:attrNameLst>
                                      </p:cBhvr>
                                      <p:to>
                                        <p:strVal val="visible"/>
                                      </p:to>
                                    </p:set>
                                    <p:animEffect transition="in" filter="fade">
                                      <p:cBhvr>
                                        <p:cTn id="144" dur="400"/>
                                        <p:tgtEl>
                                          <p:spTgt spid="165">
                                            <p:txEl>
                                              <p:pRg st="0" end="0"/>
                                            </p:txEl>
                                          </p:spTgt>
                                        </p:tgtEl>
                                      </p:cBhvr>
                                    </p:animEffect>
                                    <p:anim calcmode="lin" valueType="num">
                                      <p:cBhvr>
                                        <p:cTn id="145" dur="400" fill="hold"/>
                                        <p:tgtEl>
                                          <p:spTgt spid="165">
                                            <p:txEl>
                                              <p:pRg st="0" end="0"/>
                                            </p:txEl>
                                          </p:spTgt>
                                        </p:tgtEl>
                                        <p:attrNameLst>
                                          <p:attrName>ppt_x</p:attrName>
                                        </p:attrNameLst>
                                      </p:cBhvr>
                                      <p:tavLst>
                                        <p:tav tm="0">
                                          <p:val>
                                            <p:strVal val="#ppt_x"/>
                                          </p:val>
                                        </p:tav>
                                        <p:tav tm="100000">
                                          <p:val>
                                            <p:strVal val="#ppt_x"/>
                                          </p:val>
                                        </p:tav>
                                      </p:tavLst>
                                    </p:anim>
                                    <p:anim calcmode="lin" valueType="num">
                                      <p:cBhvr>
                                        <p:cTn id="146" dur="400" fill="hold"/>
                                        <p:tgtEl>
                                          <p:spTgt spid="16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38" grpId="0"/>
      <p:bldP spid="139" grpId="0"/>
      <p:bldP spid="140" grpId="0"/>
      <p:bldP spid="141" grpId="0"/>
      <p:bldP spid="142" grpId="0" build="p">
        <p:tmplLst>
          <p:tmpl lvl="1">
            <p:tnLst>
              <p:par>
                <p:cTn presetID="42" presetClass="entr" presetSubtype="0" fill="hold" nodeType="afterEffect">
                  <p:stCondLst>
                    <p:cond delay="0"/>
                  </p:stCondLst>
                  <p:childTnLst>
                    <p:set>
                      <p:cBhvr>
                        <p:cTn dur="1" fill="hold">
                          <p:stCondLst>
                            <p:cond delay="0"/>
                          </p:stCondLst>
                        </p:cTn>
                        <p:tgtEl>
                          <p:spTgt spid="142"/>
                        </p:tgtEl>
                        <p:attrNameLst>
                          <p:attrName>style.visibility</p:attrName>
                        </p:attrNameLst>
                      </p:cBhvr>
                      <p:to>
                        <p:strVal val="visible"/>
                      </p:to>
                    </p:set>
                    <p:animEffect transition="in" filter="fade">
                      <p:cBhvr>
                        <p:cTn dur="500"/>
                        <p:tgtEl>
                          <p:spTgt spid="142"/>
                        </p:tgtEl>
                      </p:cBhvr>
                    </p:animEffect>
                    <p:anim calcmode="lin" valueType="num">
                      <p:cBhvr>
                        <p:cTn dur="500" fill="hold"/>
                        <p:tgtEl>
                          <p:spTgt spid="142"/>
                        </p:tgtEl>
                        <p:attrNameLst>
                          <p:attrName>ppt_x</p:attrName>
                        </p:attrNameLst>
                      </p:cBhvr>
                      <p:tavLst>
                        <p:tav tm="0">
                          <p:val>
                            <p:strVal val="#ppt_x"/>
                          </p:val>
                        </p:tav>
                        <p:tav tm="100000">
                          <p:val>
                            <p:strVal val="#ppt_x"/>
                          </p:val>
                        </p:tav>
                      </p:tavLst>
                    </p:anim>
                    <p:anim calcmode="lin" valueType="num">
                      <p:cBhvr>
                        <p:cTn dur="500" fill="hold"/>
                        <p:tgtEl>
                          <p:spTgt spid="142"/>
                        </p:tgtEl>
                        <p:attrNameLst>
                          <p:attrName>ppt_y</p:attrName>
                        </p:attrNameLst>
                      </p:cBhvr>
                      <p:tavLst>
                        <p:tav tm="0">
                          <p:val>
                            <p:strVal val="#ppt_y+.1"/>
                          </p:val>
                        </p:tav>
                        <p:tav tm="100000">
                          <p:val>
                            <p:strVal val="#ppt_y"/>
                          </p:val>
                        </p:tav>
                      </p:tavLst>
                    </p:anim>
                  </p:childTnLst>
                </p:cTn>
              </p:par>
            </p:tnLst>
          </p:tmpl>
        </p:tmplLst>
      </p:bldP>
      <p:bldP spid="143" grpId="0" build="p">
        <p:tmplLst>
          <p:tmpl lvl="1">
            <p:tnLst>
              <p:par>
                <p:cTn presetID="10" presetClass="entr" presetSubtype="0" fill="hold" nodeType="withEffect">
                  <p:stCondLst>
                    <p:cond delay="800"/>
                  </p:stCondLst>
                  <p:childTnLst>
                    <p:set>
                      <p:cBhvr>
                        <p:cTn dur="1" fill="hold">
                          <p:stCondLst>
                            <p:cond delay="0"/>
                          </p:stCondLst>
                        </p:cTn>
                        <p:tgtEl>
                          <p:spTgt spid="143"/>
                        </p:tgtEl>
                        <p:attrNameLst>
                          <p:attrName>style.visibility</p:attrName>
                        </p:attrNameLst>
                      </p:cBhvr>
                      <p:to>
                        <p:strVal val="visible"/>
                      </p:to>
                    </p:set>
                    <p:animEffect transition="in" filter="fade">
                      <p:cBhvr>
                        <p:cTn dur="500"/>
                        <p:tgtEl>
                          <p:spTgt spid="143"/>
                        </p:tgtEl>
                      </p:cBhvr>
                    </p:animEffect>
                  </p:childTnLst>
                </p:cTn>
              </p:par>
            </p:tnLst>
          </p:tmpl>
        </p:tmplLst>
      </p:bldP>
      <p:bldP spid="144" grpId="0" build="p">
        <p:tmplLst>
          <p:tmpl lvl="1">
            <p:tnLst>
              <p:par>
                <p:cTn presetID="10" presetClass="entr" presetSubtype="0" fill="hold" nodeType="withEffect">
                  <p:stCondLst>
                    <p:cond delay="800"/>
                  </p:stCondLst>
                  <p:childTnLst>
                    <p:set>
                      <p:cBhvr>
                        <p:cTn dur="1" fill="hold">
                          <p:stCondLst>
                            <p:cond delay="0"/>
                          </p:stCondLst>
                        </p:cTn>
                        <p:tgtEl>
                          <p:spTgt spid="144"/>
                        </p:tgtEl>
                        <p:attrNameLst>
                          <p:attrName>style.visibility</p:attrName>
                        </p:attrNameLst>
                      </p:cBhvr>
                      <p:to>
                        <p:strVal val="visible"/>
                      </p:to>
                    </p:set>
                    <p:animEffect transition="in" filter="fade">
                      <p:cBhvr>
                        <p:cTn dur="500"/>
                        <p:tgtEl>
                          <p:spTgt spid="144"/>
                        </p:tgtEl>
                      </p:cBhvr>
                    </p:animEffect>
                  </p:childTnLst>
                </p:cTn>
              </p:par>
            </p:tnLst>
          </p:tmpl>
        </p:tmplLst>
      </p:bldP>
      <p:bldP spid="145" grpId="0" build="p">
        <p:tmplLst>
          <p:tmpl lvl="1">
            <p:tnLst>
              <p:par>
                <p:cTn presetID="42" presetClass="entr" presetSubtype="0" fill="hold" nodeType="afterEffect">
                  <p:stCondLst>
                    <p:cond delay="0"/>
                  </p:stCondLst>
                  <p:childTnLst>
                    <p:set>
                      <p:cBhvr>
                        <p:cTn dur="1" fill="hold">
                          <p:stCondLst>
                            <p:cond delay="0"/>
                          </p:stCondLst>
                        </p:cTn>
                        <p:tgtEl>
                          <p:spTgt spid="145"/>
                        </p:tgtEl>
                        <p:attrNameLst>
                          <p:attrName>style.visibility</p:attrName>
                        </p:attrNameLst>
                      </p:cBhvr>
                      <p:to>
                        <p:strVal val="visible"/>
                      </p:to>
                    </p:set>
                    <p:animEffect transition="in" filter="fade">
                      <p:cBhvr>
                        <p:cTn dur="500"/>
                        <p:tgtEl>
                          <p:spTgt spid="145"/>
                        </p:tgtEl>
                      </p:cBhvr>
                    </p:animEffect>
                    <p:anim calcmode="lin" valueType="num">
                      <p:cBhvr>
                        <p:cTn dur="500" fill="hold"/>
                        <p:tgtEl>
                          <p:spTgt spid="145"/>
                        </p:tgtEl>
                        <p:attrNameLst>
                          <p:attrName>ppt_x</p:attrName>
                        </p:attrNameLst>
                      </p:cBhvr>
                      <p:tavLst>
                        <p:tav tm="0">
                          <p:val>
                            <p:strVal val="#ppt_x"/>
                          </p:val>
                        </p:tav>
                        <p:tav tm="100000">
                          <p:val>
                            <p:strVal val="#ppt_x"/>
                          </p:val>
                        </p:tav>
                      </p:tavLst>
                    </p:anim>
                    <p:anim calcmode="lin" valueType="num">
                      <p:cBhvr>
                        <p:cTn dur="500" fill="hold"/>
                        <p:tgtEl>
                          <p:spTgt spid="145"/>
                        </p:tgtEl>
                        <p:attrNameLst>
                          <p:attrName>ppt_y</p:attrName>
                        </p:attrNameLst>
                      </p:cBhvr>
                      <p:tavLst>
                        <p:tav tm="0">
                          <p:val>
                            <p:strVal val="#ppt_y+.1"/>
                          </p:val>
                        </p:tav>
                        <p:tav tm="100000">
                          <p:val>
                            <p:strVal val="#ppt_y"/>
                          </p:val>
                        </p:tav>
                      </p:tavLst>
                    </p:anim>
                  </p:childTnLst>
                </p:cTn>
              </p:par>
            </p:tnLst>
          </p:tmpl>
        </p:tmplLst>
      </p:bldP>
      <p:bldP spid="146" grpId="0" build="p">
        <p:tmplLst>
          <p:tmpl lvl="1">
            <p:tnLst>
              <p:par>
                <p:cTn presetID="10" presetClass="entr" presetSubtype="0" fill="hold" nodeType="withEffect">
                  <p:stCondLst>
                    <p:cond delay="800"/>
                  </p:stCondLst>
                  <p:childTnLst>
                    <p:set>
                      <p:cBhvr>
                        <p:cTn dur="1" fill="hold">
                          <p:stCondLst>
                            <p:cond delay="0"/>
                          </p:stCondLst>
                        </p:cTn>
                        <p:tgtEl>
                          <p:spTgt spid="146"/>
                        </p:tgtEl>
                        <p:attrNameLst>
                          <p:attrName>style.visibility</p:attrName>
                        </p:attrNameLst>
                      </p:cBhvr>
                      <p:to>
                        <p:strVal val="visible"/>
                      </p:to>
                    </p:set>
                    <p:animEffect transition="in" filter="fade">
                      <p:cBhvr>
                        <p:cTn dur="500"/>
                        <p:tgtEl>
                          <p:spTgt spid="146"/>
                        </p:tgtEl>
                      </p:cBhvr>
                    </p:animEffect>
                  </p:childTnLst>
                </p:cTn>
              </p:par>
            </p:tnLst>
          </p:tmpl>
        </p:tmplLst>
      </p:bldP>
      <p:bldP spid="147" grpId="0" build="p">
        <p:tmplLst>
          <p:tmpl lvl="1">
            <p:tnLst>
              <p:par>
                <p:cTn presetID="10" presetClass="entr" presetSubtype="0" fill="hold" nodeType="withEffect">
                  <p:stCondLst>
                    <p:cond delay="800"/>
                  </p:stCondLst>
                  <p:childTnLst>
                    <p:set>
                      <p:cBhvr>
                        <p:cTn dur="1" fill="hold">
                          <p:stCondLst>
                            <p:cond delay="0"/>
                          </p:stCondLst>
                        </p:cTn>
                        <p:tgtEl>
                          <p:spTgt spid="147"/>
                        </p:tgtEl>
                        <p:attrNameLst>
                          <p:attrName>style.visibility</p:attrName>
                        </p:attrNameLst>
                      </p:cBhvr>
                      <p:to>
                        <p:strVal val="visible"/>
                      </p:to>
                    </p:set>
                    <p:animEffect transition="in" filter="fade">
                      <p:cBhvr>
                        <p:cTn dur="500"/>
                        <p:tgtEl>
                          <p:spTgt spid="147"/>
                        </p:tgtEl>
                      </p:cBhvr>
                    </p:animEffect>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49" grpId="0" build="p">
        <p:tmplLst>
          <p:tmpl lvl="1">
            <p:tnLst>
              <p:par>
                <p:cTn presetID="10" presetClass="entr" presetSubtype="0" fill="hold" nodeType="withEffect">
                  <p:stCondLst>
                    <p:cond delay="800"/>
                  </p:stCondLst>
                  <p:childTnLst>
                    <p:set>
                      <p:cBhvr>
                        <p:cTn dur="1" fill="hold">
                          <p:stCondLst>
                            <p:cond delay="0"/>
                          </p:stCondLst>
                        </p:cTn>
                        <p:tgtEl>
                          <p:spTgt spid="149"/>
                        </p:tgtEl>
                        <p:attrNameLst>
                          <p:attrName>style.visibility</p:attrName>
                        </p:attrNameLst>
                      </p:cBhvr>
                      <p:to>
                        <p:strVal val="visible"/>
                      </p:to>
                    </p:set>
                    <p:animEffect transition="in" filter="fade">
                      <p:cBhvr>
                        <p:cTn dur="500"/>
                        <p:tgtEl>
                          <p:spTgt spid="149"/>
                        </p:tgtEl>
                      </p:cBhvr>
                    </p:animEffect>
                  </p:childTnLst>
                </p:cTn>
              </p:par>
            </p:tnLst>
          </p:tmpl>
        </p:tmplLst>
      </p:bldP>
      <p:bldP spid="150" grpId="0" build="p">
        <p:tmplLst>
          <p:tmpl lvl="1">
            <p:tnLst>
              <p:par>
                <p:cTn presetID="10" presetClass="entr" presetSubtype="0" fill="hold" nodeType="withEffect">
                  <p:stCondLst>
                    <p:cond delay="800"/>
                  </p:stCondLst>
                  <p:childTnLst>
                    <p:set>
                      <p:cBhvr>
                        <p:cTn dur="1" fill="hold">
                          <p:stCondLst>
                            <p:cond delay="0"/>
                          </p:stCondLst>
                        </p:cTn>
                        <p:tgtEl>
                          <p:spTgt spid="150"/>
                        </p:tgtEl>
                        <p:attrNameLst>
                          <p:attrName>style.visibility</p:attrName>
                        </p:attrNameLst>
                      </p:cBhvr>
                      <p:to>
                        <p:strVal val="visible"/>
                      </p:to>
                    </p:set>
                    <p:animEffect transition="in" filter="fade">
                      <p:cBhvr>
                        <p:cTn dur="500"/>
                        <p:tgtEl>
                          <p:spTgt spid="150"/>
                        </p:tgtEl>
                      </p:cBhvr>
                    </p:animEffect>
                  </p:childTnLst>
                </p:cTn>
              </p:par>
            </p:tnLst>
          </p:tmpl>
        </p:tmplLst>
      </p:bldP>
      <p:bldP spid="151" grpId="0" build="p">
        <p:tmplLst>
          <p:tmpl lvl="1">
            <p:tnLst>
              <p:par>
                <p:cTn presetID="42" presetClass="entr" presetSubtype="0" fill="hold" nodeType="afterEffect">
                  <p:stCondLst>
                    <p:cond delay="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3" grpId="0" build="p">
        <p:tmplLst>
          <p:tmpl lvl="1">
            <p:tnLst>
              <p:par>
                <p:cTn presetID="10" presetClass="entr" presetSubtype="0" fill="hold" nodeType="withEffect">
                  <p:stCondLst>
                    <p:cond delay="800"/>
                  </p:stCondLst>
                  <p:childTnLst>
                    <p:set>
                      <p:cBhvr>
                        <p:cTn dur="1" fill="hold">
                          <p:stCondLst>
                            <p:cond delay="0"/>
                          </p:stCondLst>
                        </p:cTn>
                        <p:tgtEl>
                          <p:spTgt spid="153"/>
                        </p:tgtEl>
                        <p:attrNameLst>
                          <p:attrName>style.visibility</p:attrName>
                        </p:attrNameLst>
                      </p:cBhvr>
                      <p:to>
                        <p:strVal val="visible"/>
                      </p:to>
                    </p:set>
                    <p:animEffect transition="in" filter="fade">
                      <p:cBhvr>
                        <p:cTn dur="500"/>
                        <p:tgtEl>
                          <p:spTgt spid="153"/>
                        </p:tgtEl>
                      </p:cBhvr>
                    </p:animEffect>
                  </p:childTnLst>
                </p:cTn>
              </p:par>
            </p:tnLst>
          </p:tmpl>
        </p:tmplLst>
      </p:bldP>
      <p:bldP spid="154" grpId="0" build="p">
        <p:tmplLst>
          <p:tmpl lvl="1">
            <p:tnLst>
              <p:par>
                <p:cTn presetID="42" presetClass="entr" presetSubtype="0" fill="hold" nodeType="withEffect">
                  <p:stCondLst>
                    <p:cond delay="200"/>
                  </p:stCondLst>
                  <p:childTnLst>
                    <p:set>
                      <p:cBhvr>
                        <p:cTn dur="1" fill="hold">
                          <p:stCondLst>
                            <p:cond delay="0"/>
                          </p:stCondLst>
                        </p:cTn>
                        <p:tgtEl>
                          <p:spTgt spid="154"/>
                        </p:tgtEl>
                        <p:attrNameLst>
                          <p:attrName>style.visibility</p:attrName>
                        </p:attrNameLst>
                      </p:cBhvr>
                      <p:to>
                        <p:strVal val="visible"/>
                      </p:to>
                    </p:set>
                    <p:animEffect transition="in" filter="fade">
                      <p:cBhvr>
                        <p:cTn dur="400"/>
                        <p:tgtEl>
                          <p:spTgt spid="154"/>
                        </p:tgtEl>
                      </p:cBhvr>
                    </p:animEffect>
                    <p:anim calcmode="lin" valueType="num">
                      <p:cBhvr>
                        <p:cTn dur="400" fill="hold"/>
                        <p:tgtEl>
                          <p:spTgt spid="154"/>
                        </p:tgtEl>
                        <p:attrNameLst>
                          <p:attrName>ppt_x</p:attrName>
                        </p:attrNameLst>
                      </p:cBhvr>
                      <p:tavLst>
                        <p:tav tm="0">
                          <p:val>
                            <p:strVal val="#ppt_x"/>
                          </p:val>
                        </p:tav>
                        <p:tav tm="100000">
                          <p:val>
                            <p:strVal val="#ppt_x"/>
                          </p:val>
                        </p:tav>
                      </p:tavLst>
                    </p:anim>
                    <p:anim calcmode="lin" valueType="num">
                      <p:cBhvr>
                        <p:cTn dur="400" fill="hold"/>
                        <p:tgtEl>
                          <p:spTgt spid="154"/>
                        </p:tgtEl>
                        <p:attrNameLst>
                          <p:attrName>ppt_y</p:attrName>
                        </p:attrNameLst>
                      </p:cBhvr>
                      <p:tavLst>
                        <p:tav tm="0">
                          <p:val>
                            <p:strVal val="#ppt_y+.1"/>
                          </p:val>
                        </p:tav>
                        <p:tav tm="100000">
                          <p:val>
                            <p:strVal val="#ppt_y"/>
                          </p:val>
                        </p:tav>
                      </p:tavLst>
                    </p:anim>
                  </p:childTnLst>
                </p:cTn>
              </p:par>
            </p:tnLst>
          </p:tmpl>
        </p:tmplLst>
      </p:bldP>
      <p:bldP spid="155" grpId="0" build="p">
        <p:tmplLst>
          <p:tmpl lvl="1">
            <p:tnLst>
              <p:par>
                <p:cTn presetID="42" presetClass="entr" presetSubtype="0" fill="hold" nodeType="withEffect">
                  <p:stCondLst>
                    <p:cond delay="200"/>
                  </p:stCondLst>
                  <p:childTnLst>
                    <p:set>
                      <p:cBhvr>
                        <p:cTn dur="1" fill="hold">
                          <p:stCondLst>
                            <p:cond delay="0"/>
                          </p:stCondLst>
                        </p:cTn>
                        <p:tgtEl>
                          <p:spTgt spid="155"/>
                        </p:tgtEl>
                        <p:attrNameLst>
                          <p:attrName>style.visibility</p:attrName>
                        </p:attrNameLst>
                      </p:cBhvr>
                      <p:to>
                        <p:strVal val="visible"/>
                      </p:to>
                    </p:set>
                    <p:animEffect transition="in" filter="fade">
                      <p:cBhvr>
                        <p:cTn dur="400"/>
                        <p:tgtEl>
                          <p:spTgt spid="155"/>
                        </p:tgtEl>
                      </p:cBhvr>
                    </p:animEffect>
                    <p:anim calcmode="lin" valueType="num">
                      <p:cBhvr>
                        <p:cTn dur="400" fill="hold"/>
                        <p:tgtEl>
                          <p:spTgt spid="155"/>
                        </p:tgtEl>
                        <p:attrNameLst>
                          <p:attrName>ppt_x</p:attrName>
                        </p:attrNameLst>
                      </p:cBhvr>
                      <p:tavLst>
                        <p:tav tm="0">
                          <p:val>
                            <p:strVal val="#ppt_x"/>
                          </p:val>
                        </p:tav>
                        <p:tav tm="100000">
                          <p:val>
                            <p:strVal val="#ppt_x"/>
                          </p:val>
                        </p:tav>
                      </p:tavLst>
                    </p:anim>
                    <p:anim calcmode="lin" valueType="num">
                      <p:cBhvr>
                        <p:cTn dur="400" fill="hold"/>
                        <p:tgtEl>
                          <p:spTgt spid="155"/>
                        </p:tgtEl>
                        <p:attrNameLst>
                          <p:attrName>ppt_y</p:attrName>
                        </p:attrNameLst>
                      </p:cBhvr>
                      <p:tavLst>
                        <p:tav tm="0">
                          <p:val>
                            <p:strVal val="#ppt_y+.1"/>
                          </p:val>
                        </p:tav>
                        <p:tav tm="100000">
                          <p:val>
                            <p:strVal val="#ppt_y"/>
                          </p:val>
                        </p:tav>
                      </p:tavLst>
                    </p:anim>
                  </p:childTnLst>
                </p:cTn>
              </p:par>
            </p:tnLst>
          </p:tmpl>
        </p:tmplLst>
      </p:bldP>
      <p:bldP spid="156" grpId="0" build="p">
        <p:tmplLst>
          <p:tmpl lvl="1">
            <p:tnLst>
              <p:par>
                <p:cTn presetID="42" presetClass="entr" presetSubtype="0" fill="hold" nodeType="withEffect">
                  <p:stCondLst>
                    <p:cond delay="200"/>
                  </p:stCondLst>
                  <p:childTnLst>
                    <p:set>
                      <p:cBhvr>
                        <p:cTn dur="1" fill="hold">
                          <p:stCondLst>
                            <p:cond delay="0"/>
                          </p:stCondLst>
                        </p:cTn>
                        <p:tgtEl>
                          <p:spTgt spid="156"/>
                        </p:tgtEl>
                        <p:attrNameLst>
                          <p:attrName>style.visibility</p:attrName>
                        </p:attrNameLst>
                      </p:cBhvr>
                      <p:to>
                        <p:strVal val="visible"/>
                      </p:to>
                    </p:set>
                    <p:animEffect transition="in" filter="fade">
                      <p:cBhvr>
                        <p:cTn dur="400"/>
                        <p:tgtEl>
                          <p:spTgt spid="156"/>
                        </p:tgtEl>
                      </p:cBhvr>
                    </p:animEffect>
                    <p:anim calcmode="lin" valueType="num">
                      <p:cBhvr>
                        <p:cTn dur="400" fill="hold"/>
                        <p:tgtEl>
                          <p:spTgt spid="156"/>
                        </p:tgtEl>
                        <p:attrNameLst>
                          <p:attrName>ppt_x</p:attrName>
                        </p:attrNameLst>
                      </p:cBhvr>
                      <p:tavLst>
                        <p:tav tm="0">
                          <p:val>
                            <p:strVal val="#ppt_x"/>
                          </p:val>
                        </p:tav>
                        <p:tav tm="100000">
                          <p:val>
                            <p:strVal val="#ppt_x"/>
                          </p:val>
                        </p:tav>
                      </p:tavLst>
                    </p:anim>
                    <p:anim calcmode="lin" valueType="num">
                      <p:cBhvr>
                        <p:cTn dur="400" fill="hold"/>
                        <p:tgtEl>
                          <p:spTgt spid="156"/>
                        </p:tgtEl>
                        <p:attrNameLst>
                          <p:attrName>ppt_y</p:attrName>
                        </p:attrNameLst>
                      </p:cBhvr>
                      <p:tavLst>
                        <p:tav tm="0">
                          <p:val>
                            <p:strVal val="#ppt_y+.1"/>
                          </p:val>
                        </p:tav>
                        <p:tav tm="100000">
                          <p:val>
                            <p:strVal val="#ppt_y"/>
                          </p:val>
                        </p:tav>
                      </p:tavLst>
                    </p:anim>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400"/>
                        <p:tgtEl>
                          <p:spTgt spid="158"/>
                        </p:tgtEl>
                      </p:cBhvr>
                    </p:animEffect>
                    <p:anim calcmode="lin" valueType="num">
                      <p:cBhvr>
                        <p:cTn dur="400" fill="hold"/>
                        <p:tgtEl>
                          <p:spTgt spid="158"/>
                        </p:tgtEl>
                        <p:attrNameLst>
                          <p:attrName>ppt_x</p:attrName>
                        </p:attrNameLst>
                      </p:cBhvr>
                      <p:tavLst>
                        <p:tav tm="0">
                          <p:val>
                            <p:strVal val="#ppt_x"/>
                          </p:val>
                        </p:tav>
                        <p:tav tm="100000">
                          <p:val>
                            <p:strVal val="#ppt_x"/>
                          </p:val>
                        </p:tav>
                      </p:tavLst>
                    </p:anim>
                    <p:anim calcmode="lin" valueType="num">
                      <p:cBhvr>
                        <p:cTn dur="4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42" presetClass="entr" presetSubtype="0" fill="hold" nodeType="withEffect">
                  <p:stCondLst>
                    <p:cond delay="200"/>
                  </p:stCondLst>
                  <p:childTnLst>
                    <p:set>
                      <p:cBhvr>
                        <p:cTn dur="1" fill="hold">
                          <p:stCondLst>
                            <p:cond delay="0"/>
                          </p:stCondLst>
                        </p:cTn>
                        <p:tgtEl>
                          <p:spTgt spid="159"/>
                        </p:tgtEl>
                        <p:attrNameLst>
                          <p:attrName>style.visibility</p:attrName>
                        </p:attrNameLst>
                      </p:cBhvr>
                      <p:to>
                        <p:strVal val="visible"/>
                      </p:to>
                    </p:set>
                    <p:animEffect transition="in" filter="fade">
                      <p:cBhvr>
                        <p:cTn dur="400"/>
                        <p:tgtEl>
                          <p:spTgt spid="159"/>
                        </p:tgtEl>
                      </p:cBhvr>
                    </p:animEffect>
                    <p:anim calcmode="lin" valueType="num">
                      <p:cBhvr>
                        <p:cTn dur="400" fill="hold"/>
                        <p:tgtEl>
                          <p:spTgt spid="159"/>
                        </p:tgtEl>
                        <p:attrNameLst>
                          <p:attrName>ppt_x</p:attrName>
                        </p:attrNameLst>
                      </p:cBhvr>
                      <p:tavLst>
                        <p:tav tm="0">
                          <p:val>
                            <p:strVal val="#ppt_x"/>
                          </p:val>
                        </p:tav>
                        <p:tav tm="100000">
                          <p:val>
                            <p:strVal val="#ppt_x"/>
                          </p:val>
                        </p:tav>
                      </p:tavLst>
                    </p:anim>
                    <p:anim calcmode="lin" valueType="num">
                      <p:cBhvr>
                        <p:cTn dur="400" fill="hold"/>
                        <p:tgtEl>
                          <p:spTgt spid="159"/>
                        </p:tgtEl>
                        <p:attrNameLst>
                          <p:attrName>ppt_y</p:attrName>
                        </p:attrNameLst>
                      </p:cBhvr>
                      <p:tavLst>
                        <p:tav tm="0">
                          <p:val>
                            <p:strVal val="#ppt_y+.1"/>
                          </p:val>
                        </p:tav>
                        <p:tav tm="100000">
                          <p:val>
                            <p:strVal val="#ppt_y"/>
                          </p:val>
                        </p:tav>
                      </p:tavLst>
                    </p:anim>
                  </p:childTnLst>
                </p:cTn>
              </p:par>
            </p:tnLst>
          </p:tmpl>
        </p:tmplLst>
      </p:bldP>
      <p:bldP spid="160" grpId="0" build="p">
        <p:tmplLst>
          <p:tmpl lvl="1">
            <p:tnLst>
              <p:par>
                <p:cTn presetID="42" presetClass="entr" presetSubtype="0" fill="hold" nodeType="withEffect">
                  <p:stCondLst>
                    <p:cond delay="200"/>
                  </p:stCondLst>
                  <p:childTnLst>
                    <p:set>
                      <p:cBhvr>
                        <p:cTn dur="1" fill="hold">
                          <p:stCondLst>
                            <p:cond delay="0"/>
                          </p:stCondLst>
                        </p:cTn>
                        <p:tgtEl>
                          <p:spTgt spid="160"/>
                        </p:tgtEl>
                        <p:attrNameLst>
                          <p:attrName>style.visibility</p:attrName>
                        </p:attrNameLst>
                      </p:cBhvr>
                      <p:to>
                        <p:strVal val="visible"/>
                      </p:to>
                    </p:set>
                    <p:animEffect transition="in" filter="fade">
                      <p:cBhvr>
                        <p:cTn dur="400"/>
                        <p:tgtEl>
                          <p:spTgt spid="160"/>
                        </p:tgtEl>
                      </p:cBhvr>
                    </p:animEffect>
                    <p:anim calcmode="lin" valueType="num">
                      <p:cBhvr>
                        <p:cTn dur="400" fill="hold"/>
                        <p:tgtEl>
                          <p:spTgt spid="160"/>
                        </p:tgtEl>
                        <p:attrNameLst>
                          <p:attrName>ppt_x</p:attrName>
                        </p:attrNameLst>
                      </p:cBhvr>
                      <p:tavLst>
                        <p:tav tm="0">
                          <p:val>
                            <p:strVal val="#ppt_x"/>
                          </p:val>
                        </p:tav>
                        <p:tav tm="100000">
                          <p:val>
                            <p:strVal val="#ppt_x"/>
                          </p:val>
                        </p:tav>
                      </p:tavLst>
                    </p:anim>
                    <p:anim calcmode="lin" valueType="num">
                      <p:cBhvr>
                        <p:cTn dur="400" fill="hold"/>
                        <p:tgtEl>
                          <p:spTgt spid="160"/>
                        </p:tgtEl>
                        <p:attrNameLst>
                          <p:attrName>ppt_y</p:attrName>
                        </p:attrNameLst>
                      </p:cBhvr>
                      <p:tavLst>
                        <p:tav tm="0">
                          <p:val>
                            <p:strVal val="#ppt_y+.1"/>
                          </p:val>
                        </p:tav>
                        <p:tav tm="100000">
                          <p:val>
                            <p:strVal val="#ppt_y"/>
                          </p:val>
                        </p:tav>
                      </p:tavLst>
                    </p:anim>
                  </p:childTnLst>
                </p:cTn>
              </p:par>
            </p:tnLst>
          </p:tmpl>
        </p:tmplLst>
      </p:bldP>
      <p:bldP spid="161" grpId="0" build="p">
        <p:tmplLst>
          <p:tmpl lvl="1">
            <p:tnLst>
              <p:par>
                <p:cTn presetID="42" presetClass="entr" presetSubtype="0" fill="hold" nodeType="withEffect">
                  <p:stCondLst>
                    <p:cond delay="200"/>
                  </p:stCondLst>
                  <p:childTnLst>
                    <p:set>
                      <p:cBhvr>
                        <p:cTn dur="1" fill="hold">
                          <p:stCondLst>
                            <p:cond delay="0"/>
                          </p:stCondLst>
                        </p:cTn>
                        <p:tgtEl>
                          <p:spTgt spid="161"/>
                        </p:tgtEl>
                        <p:attrNameLst>
                          <p:attrName>style.visibility</p:attrName>
                        </p:attrNameLst>
                      </p:cBhvr>
                      <p:to>
                        <p:strVal val="visible"/>
                      </p:to>
                    </p:set>
                    <p:animEffect transition="in" filter="fade">
                      <p:cBhvr>
                        <p:cTn dur="400"/>
                        <p:tgtEl>
                          <p:spTgt spid="161"/>
                        </p:tgtEl>
                      </p:cBhvr>
                    </p:animEffect>
                    <p:anim calcmode="lin" valueType="num">
                      <p:cBhvr>
                        <p:cTn dur="400" fill="hold"/>
                        <p:tgtEl>
                          <p:spTgt spid="161"/>
                        </p:tgtEl>
                        <p:attrNameLst>
                          <p:attrName>ppt_x</p:attrName>
                        </p:attrNameLst>
                      </p:cBhvr>
                      <p:tavLst>
                        <p:tav tm="0">
                          <p:val>
                            <p:strVal val="#ppt_x"/>
                          </p:val>
                        </p:tav>
                        <p:tav tm="100000">
                          <p:val>
                            <p:strVal val="#ppt_x"/>
                          </p:val>
                        </p:tav>
                      </p:tavLst>
                    </p:anim>
                    <p:anim calcmode="lin" valueType="num">
                      <p:cBhvr>
                        <p:cTn dur="400" fill="hold"/>
                        <p:tgtEl>
                          <p:spTgt spid="161"/>
                        </p:tgtEl>
                        <p:attrNameLst>
                          <p:attrName>ppt_y</p:attrName>
                        </p:attrNameLst>
                      </p:cBhvr>
                      <p:tavLst>
                        <p:tav tm="0">
                          <p:val>
                            <p:strVal val="#ppt_y+.1"/>
                          </p:val>
                        </p:tav>
                        <p:tav tm="100000">
                          <p:val>
                            <p:strVal val="#ppt_y"/>
                          </p:val>
                        </p:tav>
                      </p:tavLst>
                    </p:anim>
                  </p:childTnLst>
                </p:cTn>
              </p:par>
            </p:tnLst>
          </p:tmpl>
        </p:tmplLst>
      </p:bldP>
      <p:bldP spid="162" grpId="0" build="p">
        <p:tmplLst>
          <p:tmpl lvl="1">
            <p:tnLst>
              <p:par>
                <p:cTn presetID="42" presetClass="entr" presetSubtype="0" fill="hold" nodeType="withEffect">
                  <p:stCondLst>
                    <p:cond delay="200"/>
                  </p:stCondLst>
                  <p:childTnLst>
                    <p:set>
                      <p:cBhvr>
                        <p:cTn dur="1" fill="hold">
                          <p:stCondLst>
                            <p:cond delay="0"/>
                          </p:stCondLst>
                        </p:cTn>
                        <p:tgtEl>
                          <p:spTgt spid="162"/>
                        </p:tgtEl>
                        <p:attrNameLst>
                          <p:attrName>style.visibility</p:attrName>
                        </p:attrNameLst>
                      </p:cBhvr>
                      <p:to>
                        <p:strVal val="visible"/>
                      </p:to>
                    </p:set>
                    <p:animEffect transition="in" filter="fade">
                      <p:cBhvr>
                        <p:cTn dur="400"/>
                        <p:tgtEl>
                          <p:spTgt spid="162"/>
                        </p:tgtEl>
                      </p:cBhvr>
                    </p:animEffect>
                    <p:anim calcmode="lin" valueType="num">
                      <p:cBhvr>
                        <p:cTn dur="400" fill="hold"/>
                        <p:tgtEl>
                          <p:spTgt spid="162"/>
                        </p:tgtEl>
                        <p:attrNameLst>
                          <p:attrName>ppt_x</p:attrName>
                        </p:attrNameLst>
                      </p:cBhvr>
                      <p:tavLst>
                        <p:tav tm="0">
                          <p:val>
                            <p:strVal val="#ppt_x"/>
                          </p:val>
                        </p:tav>
                        <p:tav tm="100000">
                          <p:val>
                            <p:strVal val="#ppt_x"/>
                          </p:val>
                        </p:tav>
                      </p:tavLst>
                    </p:anim>
                    <p:anim calcmode="lin" valueType="num">
                      <p:cBhvr>
                        <p:cTn dur="400" fill="hold"/>
                        <p:tgtEl>
                          <p:spTgt spid="162"/>
                        </p:tgtEl>
                        <p:attrNameLst>
                          <p:attrName>ppt_y</p:attrName>
                        </p:attrNameLst>
                      </p:cBhvr>
                      <p:tavLst>
                        <p:tav tm="0">
                          <p:val>
                            <p:strVal val="#ppt_y+.1"/>
                          </p:val>
                        </p:tav>
                        <p:tav tm="100000">
                          <p:val>
                            <p:strVal val="#ppt_y"/>
                          </p:val>
                        </p:tav>
                      </p:tavLst>
                    </p:anim>
                  </p:childTnLst>
                </p:cTn>
              </p:par>
            </p:tnLst>
          </p:tmpl>
        </p:tmplLst>
      </p:bldP>
      <p:bldP spid="163" grpId="0" build="p">
        <p:tmplLst>
          <p:tmpl lvl="1">
            <p:tnLst>
              <p:par>
                <p:cTn presetID="42" presetClass="entr" presetSubtype="0" fill="hold" nodeType="withEffect">
                  <p:stCondLst>
                    <p:cond delay="200"/>
                  </p:stCondLst>
                  <p:childTnLst>
                    <p:set>
                      <p:cBhvr>
                        <p:cTn dur="1" fill="hold">
                          <p:stCondLst>
                            <p:cond delay="0"/>
                          </p:stCondLst>
                        </p:cTn>
                        <p:tgtEl>
                          <p:spTgt spid="163"/>
                        </p:tgtEl>
                        <p:attrNameLst>
                          <p:attrName>style.visibility</p:attrName>
                        </p:attrNameLst>
                      </p:cBhvr>
                      <p:to>
                        <p:strVal val="visible"/>
                      </p:to>
                    </p:set>
                    <p:animEffect transition="in" filter="fade">
                      <p:cBhvr>
                        <p:cTn dur="400"/>
                        <p:tgtEl>
                          <p:spTgt spid="163"/>
                        </p:tgtEl>
                      </p:cBhvr>
                    </p:animEffect>
                    <p:anim calcmode="lin" valueType="num">
                      <p:cBhvr>
                        <p:cTn dur="400" fill="hold"/>
                        <p:tgtEl>
                          <p:spTgt spid="163"/>
                        </p:tgtEl>
                        <p:attrNameLst>
                          <p:attrName>ppt_x</p:attrName>
                        </p:attrNameLst>
                      </p:cBhvr>
                      <p:tavLst>
                        <p:tav tm="0">
                          <p:val>
                            <p:strVal val="#ppt_x"/>
                          </p:val>
                        </p:tav>
                        <p:tav tm="100000">
                          <p:val>
                            <p:strVal val="#ppt_x"/>
                          </p:val>
                        </p:tav>
                      </p:tavLst>
                    </p:anim>
                    <p:anim calcmode="lin" valueType="num">
                      <p:cBhvr>
                        <p:cTn dur="400" fill="hold"/>
                        <p:tgtEl>
                          <p:spTgt spid="163"/>
                        </p:tgtEl>
                        <p:attrNameLst>
                          <p:attrName>ppt_y</p:attrName>
                        </p:attrNameLst>
                      </p:cBhvr>
                      <p:tavLst>
                        <p:tav tm="0">
                          <p:val>
                            <p:strVal val="#ppt_y+.1"/>
                          </p:val>
                        </p:tav>
                        <p:tav tm="100000">
                          <p:val>
                            <p:strVal val="#ppt_y"/>
                          </p:val>
                        </p:tav>
                      </p:tavLst>
                    </p:anim>
                  </p:childTnLst>
                </p:cTn>
              </p:par>
            </p:tnLst>
          </p:tmpl>
        </p:tmplLst>
      </p:bldP>
      <p:bldP spid="164" grpId="0" build="p">
        <p:tmplLst>
          <p:tmpl lvl="1">
            <p:tnLst>
              <p:par>
                <p:cTn presetID="42" presetClass="entr" presetSubtype="0" fill="hold" nodeType="withEffect">
                  <p:stCondLst>
                    <p:cond delay="200"/>
                  </p:stCondLst>
                  <p:childTnLst>
                    <p:set>
                      <p:cBhvr>
                        <p:cTn dur="1" fill="hold">
                          <p:stCondLst>
                            <p:cond delay="0"/>
                          </p:stCondLst>
                        </p:cTn>
                        <p:tgtEl>
                          <p:spTgt spid="164"/>
                        </p:tgtEl>
                        <p:attrNameLst>
                          <p:attrName>style.visibility</p:attrName>
                        </p:attrNameLst>
                      </p:cBhvr>
                      <p:to>
                        <p:strVal val="visible"/>
                      </p:to>
                    </p:set>
                    <p:animEffect transition="in" filter="fade">
                      <p:cBhvr>
                        <p:cTn dur="400"/>
                        <p:tgtEl>
                          <p:spTgt spid="164"/>
                        </p:tgtEl>
                      </p:cBhvr>
                    </p:animEffect>
                    <p:anim calcmode="lin" valueType="num">
                      <p:cBhvr>
                        <p:cTn dur="400" fill="hold"/>
                        <p:tgtEl>
                          <p:spTgt spid="164"/>
                        </p:tgtEl>
                        <p:attrNameLst>
                          <p:attrName>ppt_x</p:attrName>
                        </p:attrNameLst>
                      </p:cBhvr>
                      <p:tavLst>
                        <p:tav tm="0">
                          <p:val>
                            <p:strVal val="#ppt_x"/>
                          </p:val>
                        </p:tav>
                        <p:tav tm="100000">
                          <p:val>
                            <p:strVal val="#ppt_x"/>
                          </p:val>
                        </p:tav>
                      </p:tavLst>
                    </p:anim>
                    <p:anim calcmode="lin" valueType="num">
                      <p:cBhvr>
                        <p:cTn dur="400" fill="hold"/>
                        <p:tgtEl>
                          <p:spTgt spid="164"/>
                        </p:tgtEl>
                        <p:attrNameLst>
                          <p:attrName>ppt_y</p:attrName>
                        </p:attrNameLst>
                      </p:cBhvr>
                      <p:tavLst>
                        <p:tav tm="0">
                          <p:val>
                            <p:strVal val="#ppt_y+.1"/>
                          </p:val>
                        </p:tav>
                        <p:tav tm="100000">
                          <p:val>
                            <p:strVal val="#ppt_y"/>
                          </p:val>
                        </p:tav>
                      </p:tavLst>
                    </p:anim>
                  </p:childTnLst>
                </p:cTn>
              </p:par>
            </p:tnLst>
          </p:tmpl>
        </p:tmplLst>
      </p:bldP>
      <p:bldP spid="165" grpId="0" build="p">
        <p:tmplLst>
          <p:tmpl lvl="1">
            <p:tnLst>
              <p:par>
                <p:cTn presetID="42" presetClass="entr" presetSubtype="0" fill="hold" nodeType="withEffect">
                  <p:stCondLst>
                    <p:cond delay="200"/>
                  </p:stCondLst>
                  <p:childTnLst>
                    <p:set>
                      <p:cBhvr>
                        <p:cTn dur="1" fill="hold">
                          <p:stCondLst>
                            <p:cond delay="0"/>
                          </p:stCondLst>
                        </p:cTn>
                        <p:tgtEl>
                          <p:spTgt spid="165"/>
                        </p:tgtEl>
                        <p:attrNameLst>
                          <p:attrName>style.visibility</p:attrName>
                        </p:attrNameLst>
                      </p:cBhvr>
                      <p:to>
                        <p:strVal val="visible"/>
                      </p:to>
                    </p:set>
                    <p:animEffect transition="in" filter="fade">
                      <p:cBhvr>
                        <p:cTn dur="400"/>
                        <p:tgtEl>
                          <p:spTgt spid="165"/>
                        </p:tgtEl>
                      </p:cBhvr>
                    </p:animEffect>
                    <p:anim calcmode="lin" valueType="num">
                      <p:cBhvr>
                        <p:cTn dur="400" fill="hold"/>
                        <p:tgtEl>
                          <p:spTgt spid="165"/>
                        </p:tgtEl>
                        <p:attrNameLst>
                          <p:attrName>ppt_x</p:attrName>
                        </p:attrNameLst>
                      </p:cBhvr>
                      <p:tavLst>
                        <p:tav tm="0">
                          <p:val>
                            <p:strVal val="#ppt_x"/>
                          </p:val>
                        </p:tav>
                        <p:tav tm="100000">
                          <p:val>
                            <p:strVal val="#ppt_x"/>
                          </p:val>
                        </p:tav>
                      </p:tavLst>
                    </p:anim>
                    <p:anim calcmode="lin" valueType="num">
                      <p:cBhvr>
                        <p:cTn dur="400" fill="hold"/>
                        <p:tgtEl>
                          <p:spTgt spid="16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Five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Five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5" name="Picture Placeholder 2"/>
          <p:cNvSpPr>
            <a:spLocks noGrp="1"/>
          </p:cNvSpPr>
          <p:nvPr>
            <p:ph type="pic" sz="quarter" idx="17"/>
          </p:nvPr>
        </p:nvSpPr>
        <p:spPr>
          <a:xfrm>
            <a:off x="1536906"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6" name="Picture Placeholder 2"/>
          <p:cNvSpPr>
            <a:spLocks noGrp="1"/>
          </p:cNvSpPr>
          <p:nvPr>
            <p:ph type="pic" sz="quarter" idx="32"/>
          </p:nvPr>
        </p:nvSpPr>
        <p:spPr>
          <a:xfrm>
            <a:off x="582724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7" name="Picture Placeholder 2"/>
          <p:cNvSpPr>
            <a:spLocks noGrp="1"/>
          </p:cNvSpPr>
          <p:nvPr>
            <p:ph type="pic" sz="quarter" idx="39"/>
          </p:nvPr>
        </p:nvSpPr>
        <p:spPr>
          <a:xfrm>
            <a:off x="10140158"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8" name="Picture Placeholder 2"/>
          <p:cNvSpPr>
            <a:spLocks noGrp="1"/>
          </p:cNvSpPr>
          <p:nvPr>
            <p:ph type="pic" sz="quarter" idx="46"/>
          </p:nvPr>
        </p:nvSpPr>
        <p:spPr>
          <a:xfrm>
            <a:off x="14498237"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9" name="Picture Placeholder 2"/>
          <p:cNvSpPr>
            <a:spLocks noGrp="1"/>
          </p:cNvSpPr>
          <p:nvPr>
            <p:ph type="pic" sz="quarter" idx="53"/>
          </p:nvPr>
        </p:nvSpPr>
        <p:spPr>
          <a:xfrm>
            <a:off x="1885333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70" name="Text Placeholder 7"/>
          <p:cNvSpPr>
            <a:spLocks noGrp="1"/>
          </p:cNvSpPr>
          <p:nvPr>
            <p:ph type="body" sz="quarter" idx="18" hasCustomPrompt="1"/>
          </p:nvPr>
        </p:nvSpPr>
        <p:spPr>
          <a:xfrm>
            <a:off x="153690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1" name="Text Placeholder 2"/>
          <p:cNvSpPr>
            <a:spLocks noGrp="1"/>
          </p:cNvSpPr>
          <p:nvPr>
            <p:ph type="body" sz="quarter" idx="19" hasCustomPrompt="1"/>
          </p:nvPr>
        </p:nvSpPr>
        <p:spPr>
          <a:xfrm>
            <a:off x="1536906"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2" name="Text Placeholder 2"/>
          <p:cNvSpPr>
            <a:spLocks noGrp="1"/>
          </p:cNvSpPr>
          <p:nvPr>
            <p:ph type="body" sz="quarter" idx="26" hasCustomPrompt="1"/>
          </p:nvPr>
        </p:nvSpPr>
        <p:spPr>
          <a:xfrm>
            <a:off x="1536906"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73" name="Text Placeholder 7"/>
          <p:cNvSpPr>
            <a:spLocks noGrp="1"/>
          </p:cNvSpPr>
          <p:nvPr>
            <p:ph type="body" sz="quarter" idx="33" hasCustomPrompt="1"/>
          </p:nvPr>
        </p:nvSpPr>
        <p:spPr>
          <a:xfrm>
            <a:off x="5827240"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4" name="Text Placeholder 2"/>
          <p:cNvSpPr>
            <a:spLocks noGrp="1"/>
          </p:cNvSpPr>
          <p:nvPr>
            <p:ph type="body" sz="quarter" idx="34" hasCustomPrompt="1"/>
          </p:nvPr>
        </p:nvSpPr>
        <p:spPr>
          <a:xfrm>
            <a:off x="582724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5" name="Text Placeholder 2"/>
          <p:cNvSpPr>
            <a:spLocks noGrp="1"/>
          </p:cNvSpPr>
          <p:nvPr>
            <p:ph type="body" sz="quarter" idx="35" hasCustomPrompt="1"/>
          </p:nvPr>
        </p:nvSpPr>
        <p:spPr>
          <a:xfrm>
            <a:off x="582724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76" name="Text Placeholder 7"/>
          <p:cNvSpPr>
            <a:spLocks noGrp="1"/>
          </p:cNvSpPr>
          <p:nvPr>
            <p:ph type="body" sz="quarter" idx="40" hasCustomPrompt="1"/>
          </p:nvPr>
        </p:nvSpPr>
        <p:spPr>
          <a:xfrm>
            <a:off x="1014015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7" name="Text Placeholder 2"/>
          <p:cNvSpPr>
            <a:spLocks noGrp="1"/>
          </p:cNvSpPr>
          <p:nvPr>
            <p:ph type="body" sz="quarter" idx="41" hasCustomPrompt="1"/>
          </p:nvPr>
        </p:nvSpPr>
        <p:spPr>
          <a:xfrm>
            <a:off x="10140158"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8" name="Text Placeholder 2"/>
          <p:cNvSpPr>
            <a:spLocks noGrp="1"/>
          </p:cNvSpPr>
          <p:nvPr>
            <p:ph type="body" sz="quarter" idx="42" hasCustomPrompt="1"/>
          </p:nvPr>
        </p:nvSpPr>
        <p:spPr>
          <a:xfrm>
            <a:off x="10140158"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79" name="Text Placeholder 7"/>
          <p:cNvSpPr>
            <a:spLocks noGrp="1"/>
          </p:cNvSpPr>
          <p:nvPr>
            <p:ph type="body" sz="quarter" idx="47" hasCustomPrompt="1"/>
          </p:nvPr>
        </p:nvSpPr>
        <p:spPr>
          <a:xfrm>
            <a:off x="14498237"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0" name="Text Placeholder 2"/>
          <p:cNvSpPr>
            <a:spLocks noGrp="1"/>
          </p:cNvSpPr>
          <p:nvPr>
            <p:ph type="body" sz="quarter" idx="48" hasCustomPrompt="1"/>
          </p:nvPr>
        </p:nvSpPr>
        <p:spPr>
          <a:xfrm>
            <a:off x="14498237"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1" name="Text Placeholder 2"/>
          <p:cNvSpPr>
            <a:spLocks noGrp="1"/>
          </p:cNvSpPr>
          <p:nvPr>
            <p:ph type="body" sz="quarter" idx="49" hasCustomPrompt="1"/>
          </p:nvPr>
        </p:nvSpPr>
        <p:spPr>
          <a:xfrm>
            <a:off x="14498237"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82" name="Text Placeholder 7"/>
          <p:cNvSpPr>
            <a:spLocks noGrp="1"/>
          </p:cNvSpPr>
          <p:nvPr>
            <p:ph type="body" sz="quarter" idx="54" hasCustomPrompt="1"/>
          </p:nvPr>
        </p:nvSpPr>
        <p:spPr>
          <a:xfrm>
            <a:off x="18853328"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3" name="Text Placeholder 2"/>
          <p:cNvSpPr>
            <a:spLocks noGrp="1"/>
          </p:cNvSpPr>
          <p:nvPr>
            <p:ph type="body" sz="quarter" idx="55" hasCustomPrompt="1"/>
          </p:nvPr>
        </p:nvSpPr>
        <p:spPr>
          <a:xfrm>
            <a:off x="1885333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4" name="Text Placeholder 2"/>
          <p:cNvSpPr>
            <a:spLocks noGrp="1"/>
          </p:cNvSpPr>
          <p:nvPr>
            <p:ph type="body" sz="quarter" idx="56" hasCustomPrompt="1"/>
          </p:nvPr>
        </p:nvSpPr>
        <p:spPr>
          <a:xfrm>
            <a:off x="1885333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85" name="Text Placeholder 7"/>
          <p:cNvSpPr>
            <a:spLocks noGrp="1"/>
          </p:cNvSpPr>
          <p:nvPr>
            <p:ph type="body" sz="quarter" idx="29" hasCustomPrompt="1"/>
          </p:nvPr>
        </p:nvSpPr>
        <p:spPr>
          <a:xfrm>
            <a:off x="182684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6" name="Text Placeholder 7"/>
          <p:cNvSpPr>
            <a:spLocks noGrp="1"/>
          </p:cNvSpPr>
          <p:nvPr>
            <p:ph type="body" sz="quarter" idx="30" hasCustomPrompt="1"/>
          </p:nvPr>
        </p:nvSpPr>
        <p:spPr>
          <a:xfrm>
            <a:off x="30498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7" name="Text Placeholder 7"/>
          <p:cNvSpPr>
            <a:spLocks noGrp="1"/>
          </p:cNvSpPr>
          <p:nvPr>
            <p:ph type="body" sz="quarter" idx="31" hasCustomPrompt="1"/>
          </p:nvPr>
        </p:nvSpPr>
        <p:spPr>
          <a:xfrm>
            <a:off x="427277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8" name="Text Placeholder 7"/>
          <p:cNvSpPr>
            <a:spLocks noGrp="1"/>
          </p:cNvSpPr>
          <p:nvPr>
            <p:ph type="body" sz="quarter" idx="36" hasCustomPrompt="1"/>
          </p:nvPr>
        </p:nvSpPr>
        <p:spPr>
          <a:xfrm>
            <a:off x="611717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9" name="Text Placeholder 7"/>
          <p:cNvSpPr>
            <a:spLocks noGrp="1"/>
          </p:cNvSpPr>
          <p:nvPr>
            <p:ph type="body" sz="quarter" idx="37" hasCustomPrompt="1"/>
          </p:nvPr>
        </p:nvSpPr>
        <p:spPr>
          <a:xfrm>
            <a:off x="734014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0" name="Text Placeholder 7"/>
          <p:cNvSpPr>
            <a:spLocks noGrp="1"/>
          </p:cNvSpPr>
          <p:nvPr>
            <p:ph type="body" sz="quarter" idx="38" hasCustomPrompt="1"/>
          </p:nvPr>
        </p:nvSpPr>
        <p:spPr>
          <a:xfrm>
            <a:off x="85631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1" name="Text Placeholder 7"/>
          <p:cNvSpPr>
            <a:spLocks noGrp="1"/>
          </p:cNvSpPr>
          <p:nvPr>
            <p:ph type="body" sz="quarter" idx="43" hasCustomPrompt="1"/>
          </p:nvPr>
        </p:nvSpPr>
        <p:spPr>
          <a:xfrm>
            <a:off x="1043009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2" name="Text Placeholder 7"/>
          <p:cNvSpPr>
            <a:spLocks noGrp="1"/>
          </p:cNvSpPr>
          <p:nvPr>
            <p:ph type="body" sz="quarter" idx="44" hasCustomPrompt="1"/>
          </p:nvPr>
        </p:nvSpPr>
        <p:spPr>
          <a:xfrm>
            <a:off x="1165305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3" name="Text Placeholder 7"/>
          <p:cNvSpPr>
            <a:spLocks noGrp="1"/>
          </p:cNvSpPr>
          <p:nvPr>
            <p:ph type="body" sz="quarter" idx="45" hasCustomPrompt="1"/>
          </p:nvPr>
        </p:nvSpPr>
        <p:spPr>
          <a:xfrm>
            <a:off x="1287602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4" name="Text Placeholder 7"/>
          <p:cNvSpPr>
            <a:spLocks noGrp="1"/>
          </p:cNvSpPr>
          <p:nvPr>
            <p:ph type="body" sz="quarter" idx="50" hasCustomPrompt="1"/>
          </p:nvPr>
        </p:nvSpPr>
        <p:spPr>
          <a:xfrm>
            <a:off x="1478817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5" name="Text Placeholder 7"/>
          <p:cNvSpPr>
            <a:spLocks noGrp="1"/>
          </p:cNvSpPr>
          <p:nvPr>
            <p:ph type="body" sz="quarter" idx="51" hasCustomPrompt="1"/>
          </p:nvPr>
        </p:nvSpPr>
        <p:spPr>
          <a:xfrm>
            <a:off x="1601113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6" name="Text Placeholder 7"/>
          <p:cNvSpPr>
            <a:spLocks noGrp="1"/>
          </p:cNvSpPr>
          <p:nvPr>
            <p:ph type="body" sz="quarter" idx="52" hasCustomPrompt="1"/>
          </p:nvPr>
        </p:nvSpPr>
        <p:spPr>
          <a:xfrm>
            <a:off x="1723410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7" name="Text Placeholder 7"/>
          <p:cNvSpPr>
            <a:spLocks noGrp="1"/>
          </p:cNvSpPr>
          <p:nvPr>
            <p:ph type="body" sz="quarter" idx="57" hasCustomPrompt="1"/>
          </p:nvPr>
        </p:nvSpPr>
        <p:spPr>
          <a:xfrm>
            <a:off x="19143264"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8" name="Text Placeholder 7"/>
          <p:cNvSpPr>
            <a:spLocks noGrp="1"/>
          </p:cNvSpPr>
          <p:nvPr>
            <p:ph type="body" sz="quarter" idx="58" hasCustomPrompt="1"/>
          </p:nvPr>
        </p:nvSpPr>
        <p:spPr>
          <a:xfrm>
            <a:off x="20366228"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9" name="Text Placeholder 7"/>
          <p:cNvSpPr>
            <a:spLocks noGrp="1"/>
          </p:cNvSpPr>
          <p:nvPr>
            <p:ph type="body" sz="quarter" idx="59" hasCustomPrompt="1"/>
          </p:nvPr>
        </p:nvSpPr>
        <p:spPr>
          <a:xfrm>
            <a:off x="21589193"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4644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65"/>
                                        </p:tgtEl>
                                        <p:attrNameLst>
                                          <p:attrName>style.visibility</p:attrName>
                                        </p:attrNameLst>
                                      </p:cBhvr>
                                      <p:to>
                                        <p:strVal val="visible"/>
                                      </p:to>
                                    </p:set>
                                    <p:anim calcmode="lin" valueType="num">
                                      <p:cBhvr>
                                        <p:cTn id="21" dur="1000" fill="hold"/>
                                        <p:tgtEl>
                                          <p:spTgt spid="165"/>
                                        </p:tgtEl>
                                        <p:attrNameLst>
                                          <p:attrName>ppt_w</p:attrName>
                                        </p:attrNameLst>
                                      </p:cBhvr>
                                      <p:tavLst>
                                        <p:tav tm="0">
                                          <p:val>
                                            <p:fltVal val="0"/>
                                          </p:val>
                                        </p:tav>
                                        <p:tav tm="100000">
                                          <p:val>
                                            <p:strVal val="#ppt_w"/>
                                          </p:val>
                                        </p:tav>
                                      </p:tavLst>
                                    </p:anim>
                                    <p:anim calcmode="lin" valueType="num">
                                      <p:cBhvr>
                                        <p:cTn id="22" dur="1000" fill="hold"/>
                                        <p:tgtEl>
                                          <p:spTgt spid="165"/>
                                        </p:tgtEl>
                                        <p:attrNameLst>
                                          <p:attrName>ppt_h</p:attrName>
                                        </p:attrNameLst>
                                      </p:cBhvr>
                                      <p:tavLst>
                                        <p:tav tm="0">
                                          <p:val>
                                            <p:fltVal val="0"/>
                                          </p:val>
                                        </p:tav>
                                        <p:tav tm="100000">
                                          <p:val>
                                            <p:strVal val="#ppt_h"/>
                                          </p:val>
                                        </p:tav>
                                      </p:tavLst>
                                    </p:anim>
                                    <p:animEffect transition="in" filter="fade">
                                      <p:cBhvr>
                                        <p:cTn id="23" dur="1000"/>
                                        <p:tgtEl>
                                          <p:spTgt spid="165"/>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66"/>
                                        </p:tgtEl>
                                        <p:attrNameLst>
                                          <p:attrName>style.visibility</p:attrName>
                                        </p:attrNameLst>
                                      </p:cBhvr>
                                      <p:to>
                                        <p:strVal val="visible"/>
                                      </p:to>
                                    </p:set>
                                    <p:anim calcmode="lin" valueType="num">
                                      <p:cBhvr>
                                        <p:cTn id="26" dur="1000" fill="hold"/>
                                        <p:tgtEl>
                                          <p:spTgt spid="166"/>
                                        </p:tgtEl>
                                        <p:attrNameLst>
                                          <p:attrName>ppt_w</p:attrName>
                                        </p:attrNameLst>
                                      </p:cBhvr>
                                      <p:tavLst>
                                        <p:tav tm="0">
                                          <p:val>
                                            <p:fltVal val="0"/>
                                          </p:val>
                                        </p:tav>
                                        <p:tav tm="100000">
                                          <p:val>
                                            <p:strVal val="#ppt_w"/>
                                          </p:val>
                                        </p:tav>
                                      </p:tavLst>
                                    </p:anim>
                                    <p:anim calcmode="lin" valueType="num">
                                      <p:cBhvr>
                                        <p:cTn id="27" dur="1000" fill="hold"/>
                                        <p:tgtEl>
                                          <p:spTgt spid="166"/>
                                        </p:tgtEl>
                                        <p:attrNameLst>
                                          <p:attrName>ppt_h</p:attrName>
                                        </p:attrNameLst>
                                      </p:cBhvr>
                                      <p:tavLst>
                                        <p:tav tm="0">
                                          <p:val>
                                            <p:fltVal val="0"/>
                                          </p:val>
                                        </p:tav>
                                        <p:tav tm="100000">
                                          <p:val>
                                            <p:strVal val="#ppt_h"/>
                                          </p:val>
                                        </p:tav>
                                      </p:tavLst>
                                    </p:anim>
                                    <p:animEffect transition="in" filter="fade">
                                      <p:cBhvr>
                                        <p:cTn id="28" dur="1000"/>
                                        <p:tgtEl>
                                          <p:spTgt spid="166"/>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67"/>
                                        </p:tgtEl>
                                        <p:attrNameLst>
                                          <p:attrName>style.visibility</p:attrName>
                                        </p:attrNameLst>
                                      </p:cBhvr>
                                      <p:to>
                                        <p:strVal val="visible"/>
                                      </p:to>
                                    </p:set>
                                    <p:anim calcmode="lin" valueType="num">
                                      <p:cBhvr>
                                        <p:cTn id="31" dur="1000" fill="hold"/>
                                        <p:tgtEl>
                                          <p:spTgt spid="167"/>
                                        </p:tgtEl>
                                        <p:attrNameLst>
                                          <p:attrName>ppt_w</p:attrName>
                                        </p:attrNameLst>
                                      </p:cBhvr>
                                      <p:tavLst>
                                        <p:tav tm="0">
                                          <p:val>
                                            <p:fltVal val="0"/>
                                          </p:val>
                                        </p:tav>
                                        <p:tav tm="100000">
                                          <p:val>
                                            <p:strVal val="#ppt_w"/>
                                          </p:val>
                                        </p:tav>
                                      </p:tavLst>
                                    </p:anim>
                                    <p:anim calcmode="lin" valueType="num">
                                      <p:cBhvr>
                                        <p:cTn id="32" dur="1000" fill="hold"/>
                                        <p:tgtEl>
                                          <p:spTgt spid="167"/>
                                        </p:tgtEl>
                                        <p:attrNameLst>
                                          <p:attrName>ppt_h</p:attrName>
                                        </p:attrNameLst>
                                      </p:cBhvr>
                                      <p:tavLst>
                                        <p:tav tm="0">
                                          <p:val>
                                            <p:fltVal val="0"/>
                                          </p:val>
                                        </p:tav>
                                        <p:tav tm="100000">
                                          <p:val>
                                            <p:strVal val="#ppt_h"/>
                                          </p:val>
                                        </p:tav>
                                      </p:tavLst>
                                    </p:anim>
                                    <p:animEffect transition="in" filter="fade">
                                      <p:cBhvr>
                                        <p:cTn id="33" dur="1000"/>
                                        <p:tgtEl>
                                          <p:spTgt spid="167"/>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68"/>
                                        </p:tgtEl>
                                        <p:attrNameLst>
                                          <p:attrName>style.visibility</p:attrName>
                                        </p:attrNameLst>
                                      </p:cBhvr>
                                      <p:to>
                                        <p:strVal val="visible"/>
                                      </p:to>
                                    </p:set>
                                    <p:anim calcmode="lin" valueType="num">
                                      <p:cBhvr>
                                        <p:cTn id="36" dur="1000" fill="hold"/>
                                        <p:tgtEl>
                                          <p:spTgt spid="168"/>
                                        </p:tgtEl>
                                        <p:attrNameLst>
                                          <p:attrName>ppt_w</p:attrName>
                                        </p:attrNameLst>
                                      </p:cBhvr>
                                      <p:tavLst>
                                        <p:tav tm="0">
                                          <p:val>
                                            <p:fltVal val="0"/>
                                          </p:val>
                                        </p:tav>
                                        <p:tav tm="100000">
                                          <p:val>
                                            <p:strVal val="#ppt_w"/>
                                          </p:val>
                                        </p:tav>
                                      </p:tavLst>
                                    </p:anim>
                                    <p:anim calcmode="lin" valueType="num">
                                      <p:cBhvr>
                                        <p:cTn id="37" dur="1000" fill="hold"/>
                                        <p:tgtEl>
                                          <p:spTgt spid="168"/>
                                        </p:tgtEl>
                                        <p:attrNameLst>
                                          <p:attrName>ppt_h</p:attrName>
                                        </p:attrNameLst>
                                      </p:cBhvr>
                                      <p:tavLst>
                                        <p:tav tm="0">
                                          <p:val>
                                            <p:fltVal val="0"/>
                                          </p:val>
                                        </p:tav>
                                        <p:tav tm="100000">
                                          <p:val>
                                            <p:strVal val="#ppt_h"/>
                                          </p:val>
                                        </p:tav>
                                      </p:tavLst>
                                    </p:anim>
                                    <p:animEffect transition="in" filter="fade">
                                      <p:cBhvr>
                                        <p:cTn id="38" dur="1000"/>
                                        <p:tgtEl>
                                          <p:spTgt spid="168"/>
                                        </p:tgtEl>
                                      </p:cBhvr>
                                    </p:animEffect>
                                  </p:childTnLst>
                                </p:cTn>
                              </p:par>
                              <p:par>
                                <p:cTn id="39" presetID="53" presetClass="entr" presetSubtype="16" fill="hold" grpId="0" nodeType="withEffect" nodePh="1">
                                  <p:stCondLst>
                                    <p:cond delay="800"/>
                                  </p:stCondLst>
                                  <p:endCondLst>
                                    <p:cond evt="begin" delay="0">
                                      <p:tn val="39"/>
                                    </p:cond>
                                  </p:endCondLst>
                                  <p:childTnLst>
                                    <p:set>
                                      <p:cBhvr>
                                        <p:cTn id="40" dur="1" fill="hold">
                                          <p:stCondLst>
                                            <p:cond delay="0"/>
                                          </p:stCondLst>
                                        </p:cTn>
                                        <p:tgtEl>
                                          <p:spTgt spid="169"/>
                                        </p:tgtEl>
                                        <p:attrNameLst>
                                          <p:attrName>style.visibility</p:attrName>
                                        </p:attrNameLst>
                                      </p:cBhvr>
                                      <p:to>
                                        <p:strVal val="visible"/>
                                      </p:to>
                                    </p:set>
                                    <p:anim calcmode="lin" valueType="num">
                                      <p:cBhvr>
                                        <p:cTn id="41" dur="1000" fill="hold"/>
                                        <p:tgtEl>
                                          <p:spTgt spid="169"/>
                                        </p:tgtEl>
                                        <p:attrNameLst>
                                          <p:attrName>ppt_w</p:attrName>
                                        </p:attrNameLst>
                                      </p:cBhvr>
                                      <p:tavLst>
                                        <p:tav tm="0">
                                          <p:val>
                                            <p:fltVal val="0"/>
                                          </p:val>
                                        </p:tav>
                                        <p:tav tm="100000">
                                          <p:val>
                                            <p:strVal val="#ppt_w"/>
                                          </p:val>
                                        </p:tav>
                                      </p:tavLst>
                                    </p:anim>
                                    <p:anim calcmode="lin" valueType="num">
                                      <p:cBhvr>
                                        <p:cTn id="42" dur="1000" fill="hold"/>
                                        <p:tgtEl>
                                          <p:spTgt spid="169"/>
                                        </p:tgtEl>
                                        <p:attrNameLst>
                                          <p:attrName>ppt_h</p:attrName>
                                        </p:attrNameLst>
                                      </p:cBhvr>
                                      <p:tavLst>
                                        <p:tav tm="0">
                                          <p:val>
                                            <p:fltVal val="0"/>
                                          </p:val>
                                        </p:tav>
                                        <p:tav tm="100000">
                                          <p:val>
                                            <p:strVal val="#ppt_h"/>
                                          </p:val>
                                        </p:tav>
                                      </p:tavLst>
                                    </p:anim>
                                    <p:animEffect transition="in" filter="fade">
                                      <p:cBhvr>
                                        <p:cTn id="43" dur="1000"/>
                                        <p:tgtEl>
                                          <p:spTgt spid="169"/>
                                        </p:tgtEl>
                                      </p:cBhvr>
                                    </p:animEffect>
                                  </p:childTnLst>
                                </p:cTn>
                              </p:par>
                            </p:childTnLst>
                          </p:cTn>
                        </p:par>
                        <p:par>
                          <p:cTn id="44" fill="hold">
                            <p:stCondLst>
                              <p:cond delay="1800"/>
                            </p:stCondLst>
                            <p:childTnLst>
                              <p:par>
                                <p:cTn id="45" presetID="42" presetClass="entr" presetSubtype="0" fill="hold" grpId="0" nodeType="afterEffect">
                                  <p:stCondLst>
                                    <p:cond delay="0"/>
                                  </p:stCondLst>
                                  <p:childTnLst>
                                    <p:set>
                                      <p:cBhvr>
                                        <p:cTn id="46" dur="1" fill="hold">
                                          <p:stCondLst>
                                            <p:cond delay="0"/>
                                          </p:stCondLst>
                                        </p:cTn>
                                        <p:tgtEl>
                                          <p:spTgt spid="170">
                                            <p:txEl>
                                              <p:pRg st="0" end="0"/>
                                            </p:txEl>
                                          </p:spTgt>
                                        </p:tgtEl>
                                        <p:attrNameLst>
                                          <p:attrName>style.visibility</p:attrName>
                                        </p:attrNameLst>
                                      </p:cBhvr>
                                      <p:to>
                                        <p:strVal val="visible"/>
                                      </p:to>
                                    </p:set>
                                    <p:animEffect transition="in" filter="fade">
                                      <p:cBhvr>
                                        <p:cTn id="47" dur="500"/>
                                        <p:tgtEl>
                                          <p:spTgt spid="170">
                                            <p:txEl>
                                              <p:pRg st="0" end="0"/>
                                            </p:txEl>
                                          </p:spTgt>
                                        </p:tgtEl>
                                      </p:cBhvr>
                                    </p:animEffect>
                                    <p:anim calcmode="lin" valueType="num">
                                      <p:cBhvr>
                                        <p:cTn id="48"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170">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171">
                                            <p:txEl>
                                              <p:pRg st="0" end="0"/>
                                            </p:txEl>
                                          </p:spTgt>
                                        </p:tgtEl>
                                        <p:attrNameLst>
                                          <p:attrName>style.visibility</p:attrName>
                                        </p:attrNameLst>
                                      </p:cBhvr>
                                      <p:to>
                                        <p:strVal val="visible"/>
                                      </p:to>
                                    </p:set>
                                    <p:animEffect transition="in" filter="fade">
                                      <p:cBhvr>
                                        <p:cTn id="52" dur="500"/>
                                        <p:tgtEl>
                                          <p:spTgt spid="171">
                                            <p:txEl>
                                              <p:pRg st="0" end="0"/>
                                            </p:txEl>
                                          </p:spTgt>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172">
                                            <p:txEl>
                                              <p:pRg st="0" end="0"/>
                                            </p:txEl>
                                          </p:spTgt>
                                        </p:tgtEl>
                                        <p:attrNameLst>
                                          <p:attrName>style.visibility</p:attrName>
                                        </p:attrNameLst>
                                      </p:cBhvr>
                                      <p:to>
                                        <p:strVal val="visible"/>
                                      </p:to>
                                    </p:set>
                                    <p:animEffect transition="in" filter="fade">
                                      <p:cBhvr>
                                        <p:cTn id="55" dur="500"/>
                                        <p:tgtEl>
                                          <p:spTgt spid="172">
                                            <p:txEl>
                                              <p:pRg st="0" end="0"/>
                                            </p:txEl>
                                          </p:spTgt>
                                        </p:tgtEl>
                                      </p:cBhvr>
                                    </p:animEffect>
                                  </p:childTnLst>
                                </p:cTn>
                              </p:par>
                            </p:childTnLst>
                          </p:cTn>
                        </p:par>
                        <p:par>
                          <p:cTn id="56" fill="hold">
                            <p:stCondLst>
                              <p:cond delay="3100"/>
                            </p:stCondLst>
                            <p:childTnLst>
                              <p:par>
                                <p:cTn id="57" presetID="42" presetClass="entr" presetSubtype="0" fill="hold" grpId="0" nodeType="afterEffect">
                                  <p:stCondLst>
                                    <p:cond delay="0"/>
                                  </p:stCondLst>
                                  <p:childTnLst>
                                    <p:set>
                                      <p:cBhvr>
                                        <p:cTn id="58" dur="1" fill="hold">
                                          <p:stCondLst>
                                            <p:cond delay="0"/>
                                          </p:stCondLst>
                                        </p:cTn>
                                        <p:tgtEl>
                                          <p:spTgt spid="173">
                                            <p:txEl>
                                              <p:pRg st="0" end="0"/>
                                            </p:txEl>
                                          </p:spTgt>
                                        </p:tgtEl>
                                        <p:attrNameLst>
                                          <p:attrName>style.visibility</p:attrName>
                                        </p:attrNameLst>
                                      </p:cBhvr>
                                      <p:to>
                                        <p:strVal val="visible"/>
                                      </p:to>
                                    </p:set>
                                    <p:animEffect transition="in" filter="fade">
                                      <p:cBhvr>
                                        <p:cTn id="59" dur="500"/>
                                        <p:tgtEl>
                                          <p:spTgt spid="173">
                                            <p:txEl>
                                              <p:pRg st="0" end="0"/>
                                            </p:txEl>
                                          </p:spTgt>
                                        </p:tgtEl>
                                      </p:cBhvr>
                                    </p:animEffect>
                                    <p:anim calcmode="lin" valueType="num">
                                      <p:cBhvr>
                                        <p:cTn id="60"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p:cTn id="61" dur="500" fill="hold"/>
                                        <p:tgtEl>
                                          <p:spTgt spid="173">
                                            <p:txEl>
                                              <p:pRg st="0" end="0"/>
                                            </p:txEl>
                                          </p:spTgt>
                                        </p:tgtEl>
                                        <p:attrNameLst>
                                          <p:attrName>ppt_y</p:attrName>
                                        </p:attrNameLst>
                                      </p:cBhvr>
                                      <p:tavLst>
                                        <p:tav tm="0">
                                          <p:val>
                                            <p:strVal val="#ppt_y+.1"/>
                                          </p:val>
                                        </p:tav>
                                        <p:tav tm="100000">
                                          <p:val>
                                            <p:strVal val="#ppt_y"/>
                                          </p:val>
                                        </p:tav>
                                      </p:tavLst>
                                    </p:anim>
                                  </p:childTnLst>
                                </p:cTn>
                              </p:par>
                              <p:par>
                                <p:cTn id="62" presetID="10" presetClass="entr" presetSubtype="0" fill="hold" grpId="0" nodeType="withEffect">
                                  <p:stCondLst>
                                    <p:cond delay="800"/>
                                  </p:stCondLst>
                                  <p:childTnLst>
                                    <p:set>
                                      <p:cBhvr>
                                        <p:cTn id="63" dur="1" fill="hold">
                                          <p:stCondLst>
                                            <p:cond delay="0"/>
                                          </p:stCondLst>
                                        </p:cTn>
                                        <p:tgtEl>
                                          <p:spTgt spid="174">
                                            <p:txEl>
                                              <p:pRg st="0" end="0"/>
                                            </p:txEl>
                                          </p:spTgt>
                                        </p:tgtEl>
                                        <p:attrNameLst>
                                          <p:attrName>style.visibility</p:attrName>
                                        </p:attrNameLst>
                                      </p:cBhvr>
                                      <p:to>
                                        <p:strVal val="visible"/>
                                      </p:to>
                                    </p:set>
                                    <p:animEffect transition="in" filter="fade">
                                      <p:cBhvr>
                                        <p:cTn id="64" dur="500"/>
                                        <p:tgtEl>
                                          <p:spTgt spid="174">
                                            <p:txEl>
                                              <p:pRg st="0" end="0"/>
                                            </p:txEl>
                                          </p:spTgt>
                                        </p:tgtEl>
                                      </p:cBhvr>
                                    </p:animEffect>
                                  </p:childTnLst>
                                </p:cTn>
                              </p:par>
                              <p:par>
                                <p:cTn id="65" presetID="10" presetClass="entr" presetSubtype="0" fill="hold" grpId="0" nodeType="withEffect">
                                  <p:stCondLst>
                                    <p:cond delay="800"/>
                                  </p:stCondLst>
                                  <p:childTnLst>
                                    <p:set>
                                      <p:cBhvr>
                                        <p:cTn id="66" dur="1" fill="hold">
                                          <p:stCondLst>
                                            <p:cond delay="0"/>
                                          </p:stCondLst>
                                        </p:cTn>
                                        <p:tgtEl>
                                          <p:spTgt spid="175">
                                            <p:txEl>
                                              <p:pRg st="0" end="0"/>
                                            </p:txEl>
                                          </p:spTgt>
                                        </p:tgtEl>
                                        <p:attrNameLst>
                                          <p:attrName>style.visibility</p:attrName>
                                        </p:attrNameLst>
                                      </p:cBhvr>
                                      <p:to>
                                        <p:strVal val="visible"/>
                                      </p:to>
                                    </p:set>
                                    <p:animEffect transition="in" filter="fade">
                                      <p:cBhvr>
                                        <p:cTn id="67" dur="500"/>
                                        <p:tgtEl>
                                          <p:spTgt spid="175">
                                            <p:txEl>
                                              <p:pRg st="0" end="0"/>
                                            </p:txEl>
                                          </p:spTgt>
                                        </p:tgtEl>
                                      </p:cBhvr>
                                    </p:animEffect>
                                  </p:childTnLst>
                                </p:cTn>
                              </p:par>
                            </p:childTnLst>
                          </p:cTn>
                        </p:par>
                        <p:par>
                          <p:cTn id="68" fill="hold">
                            <p:stCondLst>
                              <p:cond delay="4400"/>
                            </p:stCondLst>
                            <p:childTnLst>
                              <p:par>
                                <p:cTn id="69" presetID="42" presetClass="entr" presetSubtype="0" fill="hold" grpId="0" nodeType="afterEffect">
                                  <p:stCondLst>
                                    <p:cond delay="0"/>
                                  </p:stCondLst>
                                  <p:childTnLst>
                                    <p:set>
                                      <p:cBhvr>
                                        <p:cTn id="70" dur="1" fill="hold">
                                          <p:stCondLst>
                                            <p:cond delay="0"/>
                                          </p:stCondLst>
                                        </p:cTn>
                                        <p:tgtEl>
                                          <p:spTgt spid="176">
                                            <p:txEl>
                                              <p:pRg st="0" end="0"/>
                                            </p:txEl>
                                          </p:spTgt>
                                        </p:tgtEl>
                                        <p:attrNameLst>
                                          <p:attrName>style.visibility</p:attrName>
                                        </p:attrNameLst>
                                      </p:cBhvr>
                                      <p:to>
                                        <p:strVal val="visible"/>
                                      </p:to>
                                    </p:set>
                                    <p:animEffect transition="in" filter="fade">
                                      <p:cBhvr>
                                        <p:cTn id="71" dur="500"/>
                                        <p:tgtEl>
                                          <p:spTgt spid="176">
                                            <p:txEl>
                                              <p:pRg st="0" end="0"/>
                                            </p:txEl>
                                          </p:spTgt>
                                        </p:tgtEl>
                                      </p:cBhvr>
                                    </p:animEffect>
                                    <p:anim calcmode="lin" valueType="num">
                                      <p:cBhvr>
                                        <p:cTn id="72" dur="500" fill="hold"/>
                                        <p:tgtEl>
                                          <p:spTgt spid="176">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176">
                                            <p:txEl>
                                              <p:pRg st="0" end="0"/>
                                            </p:txEl>
                                          </p:spTgt>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800"/>
                                  </p:stCondLst>
                                  <p:childTnLst>
                                    <p:set>
                                      <p:cBhvr>
                                        <p:cTn id="75" dur="1" fill="hold">
                                          <p:stCondLst>
                                            <p:cond delay="0"/>
                                          </p:stCondLst>
                                        </p:cTn>
                                        <p:tgtEl>
                                          <p:spTgt spid="177">
                                            <p:txEl>
                                              <p:pRg st="0" end="0"/>
                                            </p:txEl>
                                          </p:spTgt>
                                        </p:tgtEl>
                                        <p:attrNameLst>
                                          <p:attrName>style.visibility</p:attrName>
                                        </p:attrNameLst>
                                      </p:cBhvr>
                                      <p:to>
                                        <p:strVal val="visible"/>
                                      </p:to>
                                    </p:set>
                                    <p:animEffect transition="in" filter="fade">
                                      <p:cBhvr>
                                        <p:cTn id="76" dur="500"/>
                                        <p:tgtEl>
                                          <p:spTgt spid="177">
                                            <p:txEl>
                                              <p:pRg st="0" end="0"/>
                                            </p:txEl>
                                          </p:spTgt>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78">
                                            <p:txEl>
                                              <p:pRg st="0" end="0"/>
                                            </p:txEl>
                                          </p:spTgt>
                                        </p:tgtEl>
                                        <p:attrNameLst>
                                          <p:attrName>style.visibility</p:attrName>
                                        </p:attrNameLst>
                                      </p:cBhvr>
                                      <p:to>
                                        <p:strVal val="visible"/>
                                      </p:to>
                                    </p:set>
                                    <p:animEffect transition="in" filter="fade">
                                      <p:cBhvr>
                                        <p:cTn id="79" dur="500"/>
                                        <p:tgtEl>
                                          <p:spTgt spid="178">
                                            <p:txEl>
                                              <p:pRg st="0" end="0"/>
                                            </p:txEl>
                                          </p:spTgt>
                                        </p:tgtEl>
                                      </p:cBhvr>
                                    </p:animEffect>
                                  </p:childTnLst>
                                </p:cTn>
                              </p:par>
                            </p:childTnLst>
                          </p:cTn>
                        </p:par>
                        <p:par>
                          <p:cTn id="80" fill="hold">
                            <p:stCondLst>
                              <p:cond delay="5700"/>
                            </p:stCondLst>
                            <p:childTnLst>
                              <p:par>
                                <p:cTn id="81" presetID="42" presetClass="entr" presetSubtype="0" fill="hold" grpId="0" nodeType="afterEffect">
                                  <p:stCondLst>
                                    <p:cond delay="0"/>
                                  </p:stCondLst>
                                  <p:childTnLst>
                                    <p:set>
                                      <p:cBhvr>
                                        <p:cTn id="82" dur="1" fill="hold">
                                          <p:stCondLst>
                                            <p:cond delay="0"/>
                                          </p:stCondLst>
                                        </p:cTn>
                                        <p:tgtEl>
                                          <p:spTgt spid="179">
                                            <p:txEl>
                                              <p:pRg st="0" end="0"/>
                                            </p:txEl>
                                          </p:spTgt>
                                        </p:tgtEl>
                                        <p:attrNameLst>
                                          <p:attrName>style.visibility</p:attrName>
                                        </p:attrNameLst>
                                      </p:cBhvr>
                                      <p:to>
                                        <p:strVal val="visible"/>
                                      </p:to>
                                    </p:set>
                                    <p:animEffect transition="in" filter="fade">
                                      <p:cBhvr>
                                        <p:cTn id="83" dur="500"/>
                                        <p:tgtEl>
                                          <p:spTgt spid="179">
                                            <p:txEl>
                                              <p:pRg st="0" end="0"/>
                                            </p:txEl>
                                          </p:spTgt>
                                        </p:tgtEl>
                                      </p:cBhvr>
                                    </p:animEffect>
                                    <p:anim calcmode="lin" valueType="num">
                                      <p:cBhvr>
                                        <p:cTn id="84" dur="500" fill="hold"/>
                                        <p:tgtEl>
                                          <p:spTgt spid="17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17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180">
                                            <p:txEl>
                                              <p:pRg st="0" end="0"/>
                                            </p:txEl>
                                          </p:spTgt>
                                        </p:tgtEl>
                                        <p:attrNameLst>
                                          <p:attrName>style.visibility</p:attrName>
                                        </p:attrNameLst>
                                      </p:cBhvr>
                                      <p:to>
                                        <p:strVal val="visible"/>
                                      </p:to>
                                    </p:set>
                                    <p:animEffect transition="in" filter="fade">
                                      <p:cBhvr>
                                        <p:cTn id="88" dur="500"/>
                                        <p:tgtEl>
                                          <p:spTgt spid="180">
                                            <p:txEl>
                                              <p:pRg st="0" end="0"/>
                                            </p:txEl>
                                          </p:spTgt>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81">
                                            <p:txEl>
                                              <p:pRg st="0" end="0"/>
                                            </p:txEl>
                                          </p:spTgt>
                                        </p:tgtEl>
                                        <p:attrNameLst>
                                          <p:attrName>style.visibility</p:attrName>
                                        </p:attrNameLst>
                                      </p:cBhvr>
                                      <p:to>
                                        <p:strVal val="visible"/>
                                      </p:to>
                                    </p:set>
                                    <p:animEffect transition="in" filter="fade">
                                      <p:cBhvr>
                                        <p:cTn id="91" dur="500"/>
                                        <p:tgtEl>
                                          <p:spTgt spid="181">
                                            <p:txEl>
                                              <p:pRg st="0" end="0"/>
                                            </p:txEl>
                                          </p:spTgt>
                                        </p:tgtEl>
                                      </p:cBhvr>
                                    </p:animEffect>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182">
                                            <p:txEl>
                                              <p:pRg st="0" end="0"/>
                                            </p:txEl>
                                          </p:spTgt>
                                        </p:tgtEl>
                                        <p:attrNameLst>
                                          <p:attrName>style.visibility</p:attrName>
                                        </p:attrNameLst>
                                      </p:cBhvr>
                                      <p:to>
                                        <p:strVal val="visible"/>
                                      </p:to>
                                    </p:set>
                                    <p:animEffect transition="in" filter="fade">
                                      <p:cBhvr>
                                        <p:cTn id="95" dur="500"/>
                                        <p:tgtEl>
                                          <p:spTgt spid="182">
                                            <p:txEl>
                                              <p:pRg st="0" end="0"/>
                                            </p:txEl>
                                          </p:spTgt>
                                        </p:tgtEl>
                                      </p:cBhvr>
                                    </p:animEffect>
                                    <p:anim calcmode="lin" valueType="num">
                                      <p:cBhvr>
                                        <p:cTn id="96" dur="5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82">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183">
                                            <p:txEl>
                                              <p:pRg st="0" end="0"/>
                                            </p:txEl>
                                          </p:spTgt>
                                        </p:tgtEl>
                                        <p:attrNameLst>
                                          <p:attrName>style.visibility</p:attrName>
                                        </p:attrNameLst>
                                      </p:cBhvr>
                                      <p:to>
                                        <p:strVal val="visible"/>
                                      </p:to>
                                    </p:set>
                                    <p:animEffect transition="in" filter="fade">
                                      <p:cBhvr>
                                        <p:cTn id="100" dur="500"/>
                                        <p:tgtEl>
                                          <p:spTgt spid="183">
                                            <p:txEl>
                                              <p:pRg st="0" end="0"/>
                                            </p:txEl>
                                          </p:spTgt>
                                        </p:tgtEl>
                                      </p:cBhvr>
                                    </p:animEffect>
                                  </p:childTnLst>
                                </p:cTn>
                              </p:par>
                              <p:par>
                                <p:cTn id="101" presetID="10" presetClass="entr" presetSubtype="0" fill="hold" grpId="0" nodeType="withEffect">
                                  <p:stCondLst>
                                    <p:cond delay="800"/>
                                  </p:stCondLst>
                                  <p:childTnLst>
                                    <p:set>
                                      <p:cBhvr>
                                        <p:cTn id="102" dur="1" fill="hold">
                                          <p:stCondLst>
                                            <p:cond delay="0"/>
                                          </p:stCondLst>
                                        </p:cTn>
                                        <p:tgtEl>
                                          <p:spTgt spid="184">
                                            <p:txEl>
                                              <p:pRg st="0" end="0"/>
                                            </p:txEl>
                                          </p:spTgt>
                                        </p:tgtEl>
                                        <p:attrNameLst>
                                          <p:attrName>style.visibility</p:attrName>
                                        </p:attrNameLst>
                                      </p:cBhvr>
                                      <p:to>
                                        <p:strVal val="visible"/>
                                      </p:to>
                                    </p:set>
                                    <p:animEffect transition="in" filter="fade">
                                      <p:cBhvr>
                                        <p:cTn id="103" dur="500"/>
                                        <p:tgtEl>
                                          <p:spTgt spid="184">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185">
                                            <p:txEl>
                                              <p:pRg st="0" end="0"/>
                                            </p:txEl>
                                          </p:spTgt>
                                        </p:tgtEl>
                                        <p:attrNameLst>
                                          <p:attrName>style.visibility</p:attrName>
                                        </p:attrNameLst>
                                      </p:cBhvr>
                                      <p:to>
                                        <p:strVal val="visible"/>
                                      </p:to>
                                    </p:set>
                                    <p:animEffect transition="in" filter="fade">
                                      <p:cBhvr>
                                        <p:cTn id="106" dur="400"/>
                                        <p:tgtEl>
                                          <p:spTgt spid="185">
                                            <p:txEl>
                                              <p:pRg st="0" end="0"/>
                                            </p:txEl>
                                          </p:spTgt>
                                        </p:tgtEl>
                                      </p:cBhvr>
                                    </p:animEffect>
                                    <p:anim calcmode="lin" valueType="num">
                                      <p:cBhvr>
                                        <p:cTn id="107" dur="400" fill="hold"/>
                                        <p:tgtEl>
                                          <p:spTgt spid="185">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185">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186">
                                            <p:txEl>
                                              <p:pRg st="0" end="0"/>
                                            </p:txEl>
                                          </p:spTgt>
                                        </p:tgtEl>
                                        <p:attrNameLst>
                                          <p:attrName>style.visibility</p:attrName>
                                        </p:attrNameLst>
                                      </p:cBhvr>
                                      <p:to>
                                        <p:strVal val="visible"/>
                                      </p:to>
                                    </p:set>
                                    <p:animEffect transition="in" filter="fade">
                                      <p:cBhvr>
                                        <p:cTn id="111" dur="400"/>
                                        <p:tgtEl>
                                          <p:spTgt spid="186">
                                            <p:txEl>
                                              <p:pRg st="0" end="0"/>
                                            </p:txEl>
                                          </p:spTgt>
                                        </p:tgtEl>
                                      </p:cBhvr>
                                    </p:animEffect>
                                    <p:anim calcmode="lin" valueType="num">
                                      <p:cBhvr>
                                        <p:cTn id="112" dur="400" fill="hold"/>
                                        <p:tgtEl>
                                          <p:spTgt spid="186">
                                            <p:txEl>
                                              <p:pRg st="0" end="0"/>
                                            </p:txEl>
                                          </p:spTgt>
                                        </p:tgtEl>
                                        <p:attrNameLst>
                                          <p:attrName>ppt_x</p:attrName>
                                        </p:attrNameLst>
                                      </p:cBhvr>
                                      <p:tavLst>
                                        <p:tav tm="0">
                                          <p:val>
                                            <p:strVal val="#ppt_x"/>
                                          </p:val>
                                        </p:tav>
                                        <p:tav tm="100000">
                                          <p:val>
                                            <p:strVal val="#ppt_x"/>
                                          </p:val>
                                        </p:tav>
                                      </p:tavLst>
                                    </p:anim>
                                    <p:anim calcmode="lin" valueType="num">
                                      <p:cBhvr>
                                        <p:cTn id="113" dur="400" fill="hold"/>
                                        <p:tgtEl>
                                          <p:spTgt spid="186">
                                            <p:txEl>
                                              <p:pRg st="0" end="0"/>
                                            </p:tx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200"/>
                                  </p:stCondLst>
                                  <p:childTnLst>
                                    <p:set>
                                      <p:cBhvr>
                                        <p:cTn id="115" dur="1" fill="hold">
                                          <p:stCondLst>
                                            <p:cond delay="0"/>
                                          </p:stCondLst>
                                        </p:cTn>
                                        <p:tgtEl>
                                          <p:spTgt spid="187">
                                            <p:txEl>
                                              <p:pRg st="0" end="0"/>
                                            </p:txEl>
                                          </p:spTgt>
                                        </p:tgtEl>
                                        <p:attrNameLst>
                                          <p:attrName>style.visibility</p:attrName>
                                        </p:attrNameLst>
                                      </p:cBhvr>
                                      <p:to>
                                        <p:strVal val="visible"/>
                                      </p:to>
                                    </p:set>
                                    <p:animEffect transition="in" filter="fade">
                                      <p:cBhvr>
                                        <p:cTn id="116" dur="400"/>
                                        <p:tgtEl>
                                          <p:spTgt spid="187">
                                            <p:txEl>
                                              <p:pRg st="0" end="0"/>
                                            </p:txEl>
                                          </p:spTgt>
                                        </p:tgtEl>
                                      </p:cBhvr>
                                    </p:animEffect>
                                    <p:anim calcmode="lin" valueType="num">
                                      <p:cBhvr>
                                        <p:cTn id="117" dur="400" fill="hold"/>
                                        <p:tgtEl>
                                          <p:spTgt spid="187">
                                            <p:txEl>
                                              <p:pRg st="0" end="0"/>
                                            </p:txEl>
                                          </p:spTgt>
                                        </p:tgtEl>
                                        <p:attrNameLst>
                                          <p:attrName>ppt_x</p:attrName>
                                        </p:attrNameLst>
                                      </p:cBhvr>
                                      <p:tavLst>
                                        <p:tav tm="0">
                                          <p:val>
                                            <p:strVal val="#ppt_x"/>
                                          </p:val>
                                        </p:tav>
                                        <p:tav tm="100000">
                                          <p:val>
                                            <p:strVal val="#ppt_x"/>
                                          </p:val>
                                        </p:tav>
                                      </p:tavLst>
                                    </p:anim>
                                    <p:anim calcmode="lin" valueType="num">
                                      <p:cBhvr>
                                        <p:cTn id="118" dur="400" fill="hold"/>
                                        <p:tgtEl>
                                          <p:spTgt spid="187">
                                            <p:txEl>
                                              <p:pRg st="0" end="0"/>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200"/>
                                  </p:stCondLst>
                                  <p:childTnLst>
                                    <p:set>
                                      <p:cBhvr>
                                        <p:cTn id="120" dur="1" fill="hold">
                                          <p:stCondLst>
                                            <p:cond delay="0"/>
                                          </p:stCondLst>
                                        </p:cTn>
                                        <p:tgtEl>
                                          <p:spTgt spid="188">
                                            <p:txEl>
                                              <p:pRg st="0" end="0"/>
                                            </p:txEl>
                                          </p:spTgt>
                                        </p:tgtEl>
                                        <p:attrNameLst>
                                          <p:attrName>style.visibility</p:attrName>
                                        </p:attrNameLst>
                                      </p:cBhvr>
                                      <p:to>
                                        <p:strVal val="visible"/>
                                      </p:to>
                                    </p:set>
                                    <p:animEffect transition="in" filter="fade">
                                      <p:cBhvr>
                                        <p:cTn id="121" dur="400"/>
                                        <p:tgtEl>
                                          <p:spTgt spid="188">
                                            <p:txEl>
                                              <p:pRg st="0" end="0"/>
                                            </p:txEl>
                                          </p:spTgt>
                                        </p:tgtEl>
                                      </p:cBhvr>
                                    </p:animEffect>
                                    <p:anim calcmode="lin" valueType="num">
                                      <p:cBhvr>
                                        <p:cTn id="122" dur="400" fill="hold"/>
                                        <p:tgtEl>
                                          <p:spTgt spid="188">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188">
                                            <p:txEl>
                                              <p:pRg st="0" end="0"/>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200"/>
                                  </p:stCondLst>
                                  <p:childTnLst>
                                    <p:set>
                                      <p:cBhvr>
                                        <p:cTn id="125" dur="1" fill="hold">
                                          <p:stCondLst>
                                            <p:cond delay="0"/>
                                          </p:stCondLst>
                                        </p:cTn>
                                        <p:tgtEl>
                                          <p:spTgt spid="189">
                                            <p:txEl>
                                              <p:pRg st="0" end="0"/>
                                            </p:txEl>
                                          </p:spTgt>
                                        </p:tgtEl>
                                        <p:attrNameLst>
                                          <p:attrName>style.visibility</p:attrName>
                                        </p:attrNameLst>
                                      </p:cBhvr>
                                      <p:to>
                                        <p:strVal val="visible"/>
                                      </p:to>
                                    </p:set>
                                    <p:animEffect transition="in" filter="fade">
                                      <p:cBhvr>
                                        <p:cTn id="126" dur="400"/>
                                        <p:tgtEl>
                                          <p:spTgt spid="189">
                                            <p:txEl>
                                              <p:pRg st="0" end="0"/>
                                            </p:txEl>
                                          </p:spTgt>
                                        </p:tgtEl>
                                      </p:cBhvr>
                                    </p:animEffect>
                                    <p:anim calcmode="lin" valueType="num">
                                      <p:cBhvr>
                                        <p:cTn id="127" dur="400" fill="hold"/>
                                        <p:tgtEl>
                                          <p:spTgt spid="189">
                                            <p:txEl>
                                              <p:pRg st="0" end="0"/>
                                            </p:txEl>
                                          </p:spTgt>
                                        </p:tgtEl>
                                        <p:attrNameLst>
                                          <p:attrName>ppt_x</p:attrName>
                                        </p:attrNameLst>
                                      </p:cBhvr>
                                      <p:tavLst>
                                        <p:tav tm="0">
                                          <p:val>
                                            <p:strVal val="#ppt_x"/>
                                          </p:val>
                                        </p:tav>
                                        <p:tav tm="100000">
                                          <p:val>
                                            <p:strVal val="#ppt_x"/>
                                          </p:val>
                                        </p:tav>
                                      </p:tavLst>
                                    </p:anim>
                                    <p:anim calcmode="lin" valueType="num">
                                      <p:cBhvr>
                                        <p:cTn id="128" dur="400" fill="hold"/>
                                        <p:tgtEl>
                                          <p:spTgt spid="189">
                                            <p:txEl>
                                              <p:pRg st="0" end="0"/>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200"/>
                                  </p:stCondLst>
                                  <p:childTnLst>
                                    <p:set>
                                      <p:cBhvr>
                                        <p:cTn id="130" dur="1" fill="hold">
                                          <p:stCondLst>
                                            <p:cond delay="0"/>
                                          </p:stCondLst>
                                        </p:cTn>
                                        <p:tgtEl>
                                          <p:spTgt spid="190">
                                            <p:txEl>
                                              <p:pRg st="0" end="0"/>
                                            </p:txEl>
                                          </p:spTgt>
                                        </p:tgtEl>
                                        <p:attrNameLst>
                                          <p:attrName>style.visibility</p:attrName>
                                        </p:attrNameLst>
                                      </p:cBhvr>
                                      <p:to>
                                        <p:strVal val="visible"/>
                                      </p:to>
                                    </p:set>
                                    <p:animEffect transition="in" filter="fade">
                                      <p:cBhvr>
                                        <p:cTn id="131" dur="400"/>
                                        <p:tgtEl>
                                          <p:spTgt spid="190">
                                            <p:txEl>
                                              <p:pRg st="0" end="0"/>
                                            </p:txEl>
                                          </p:spTgt>
                                        </p:tgtEl>
                                      </p:cBhvr>
                                    </p:animEffect>
                                    <p:anim calcmode="lin" valueType="num">
                                      <p:cBhvr>
                                        <p:cTn id="132" dur="4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33" dur="400" fill="hold"/>
                                        <p:tgtEl>
                                          <p:spTgt spid="190">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200"/>
                                  </p:stCondLst>
                                  <p:childTnLst>
                                    <p:set>
                                      <p:cBhvr>
                                        <p:cTn id="135" dur="1" fill="hold">
                                          <p:stCondLst>
                                            <p:cond delay="0"/>
                                          </p:stCondLst>
                                        </p:cTn>
                                        <p:tgtEl>
                                          <p:spTgt spid="191">
                                            <p:txEl>
                                              <p:pRg st="0" end="0"/>
                                            </p:txEl>
                                          </p:spTgt>
                                        </p:tgtEl>
                                        <p:attrNameLst>
                                          <p:attrName>style.visibility</p:attrName>
                                        </p:attrNameLst>
                                      </p:cBhvr>
                                      <p:to>
                                        <p:strVal val="visible"/>
                                      </p:to>
                                    </p:set>
                                    <p:animEffect transition="in" filter="fade">
                                      <p:cBhvr>
                                        <p:cTn id="136" dur="400"/>
                                        <p:tgtEl>
                                          <p:spTgt spid="191">
                                            <p:txEl>
                                              <p:pRg st="0" end="0"/>
                                            </p:txEl>
                                          </p:spTgt>
                                        </p:tgtEl>
                                      </p:cBhvr>
                                    </p:animEffect>
                                    <p:anim calcmode="lin" valueType="num">
                                      <p:cBhvr>
                                        <p:cTn id="137" dur="400" fill="hold"/>
                                        <p:tgtEl>
                                          <p:spTgt spid="191">
                                            <p:txEl>
                                              <p:pRg st="0" end="0"/>
                                            </p:txEl>
                                          </p:spTgt>
                                        </p:tgtEl>
                                        <p:attrNameLst>
                                          <p:attrName>ppt_x</p:attrName>
                                        </p:attrNameLst>
                                      </p:cBhvr>
                                      <p:tavLst>
                                        <p:tav tm="0">
                                          <p:val>
                                            <p:strVal val="#ppt_x"/>
                                          </p:val>
                                        </p:tav>
                                        <p:tav tm="100000">
                                          <p:val>
                                            <p:strVal val="#ppt_x"/>
                                          </p:val>
                                        </p:tav>
                                      </p:tavLst>
                                    </p:anim>
                                    <p:anim calcmode="lin" valueType="num">
                                      <p:cBhvr>
                                        <p:cTn id="138" dur="400" fill="hold"/>
                                        <p:tgtEl>
                                          <p:spTgt spid="191">
                                            <p:txEl>
                                              <p:pRg st="0" end="0"/>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200"/>
                                  </p:stCondLst>
                                  <p:childTnLst>
                                    <p:set>
                                      <p:cBhvr>
                                        <p:cTn id="140" dur="1" fill="hold">
                                          <p:stCondLst>
                                            <p:cond delay="0"/>
                                          </p:stCondLst>
                                        </p:cTn>
                                        <p:tgtEl>
                                          <p:spTgt spid="192">
                                            <p:txEl>
                                              <p:pRg st="0" end="0"/>
                                            </p:txEl>
                                          </p:spTgt>
                                        </p:tgtEl>
                                        <p:attrNameLst>
                                          <p:attrName>style.visibility</p:attrName>
                                        </p:attrNameLst>
                                      </p:cBhvr>
                                      <p:to>
                                        <p:strVal val="visible"/>
                                      </p:to>
                                    </p:set>
                                    <p:animEffect transition="in" filter="fade">
                                      <p:cBhvr>
                                        <p:cTn id="141" dur="400"/>
                                        <p:tgtEl>
                                          <p:spTgt spid="192">
                                            <p:txEl>
                                              <p:pRg st="0" end="0"/>
                                            </p:txEl>
                                          </p:spTgt>
                                        </p:tgtEl>
                                      </p:cBhvr>
                                    </p:animEffect>
                                    <p:anim calcmode="lin" valueType="num">
                                      <p:cBhvr>
                                        <p:cTn id="142" dur="400" fill="hold"/>
                                        <p:tgtEl>
                                          <p:spTgt spid="192">
                                            <p:txEl>
                                              <p:pRg st="0" end="0"/>
                                            </p:txEl>
                                          </p:spTgt>
                                        </p:tgtEl>
                                        <p:attrNameLst>
                                          <p:attrName>ppt_x</p:attrName>
                                        </p:attrNameLst>
                                      </p:cBhvr>
                                      <p:tavLst>
                                        <p:tav tm="0">
                                          <p:val>
                                            <p:strVal val="#ppt_x"/>
                                          </p:val>
                                        </p:tav>
                                        <p:tav tm="100000">
                                          <p:val>
                                            <p:strVal val="#ppt_x"/>
                                          </p:val>
                                        </p:tav>
                                      </p:tavLst>
                                    </p:anim>
                                    <p:anim calcmode="lin" valueType="num">
                                      <p:cBhvr>
                                        <p:cTn id="143" dur="400" fill="hold"/>
                                        <p:tgtEl>
                                          <p:spTgt spid="192">
                                            <p:txEl>
                                              <p:pRg st="0" end="0"/>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200"/>
                                  </p:stCondLst>
                                  <p:childTnLst>
                                    <p:set>
                                      <p:cBhvr>
                                        <p:cTn id="145" dur="1" fill="hold">
                                          <p:stCondLst>
                                            <p:cond delay="0"/>
                                          </p:stCondLst>
                                        </p:cTn>
                                        <p:tgtEl>
                                          <p:spTgt spid="193">
                                            <p:txEl>
                                              <p:pRg st="0" end="0"/>
                                            </p:txEl>
                                          </p:spTgt>
                                        </p:tgtEl>
                                        <p:attrNameLst>
                                          <p:attrName>style.visibility</p:attrName>
                                        </p:attrNameLst>
                                      </p:cBhvr>
                                      <p:to>
                                        <p:strVal val="visible"/>
                                      </p:to>
                                    </p:set>
                                    <p:animEffect transition="in" filter="fade">
                                      <p:cBhvr>
                                        <p:cTn id="146" dur="400"/>
                                        <p:tgtEl>
                                          <p:spTgt spid="193">
                                            <p:txEl>
                                              <p:pRg st="0" end="0"/>
                                            </p:txEl>
                                          </p:spTgt>
                                        </p:tgtEl>
                                      </p:cBhvr>
                                    </p:animEffect>
                                    <p:anim calcmode="lin" valueType="num">
                                      <p:cBhvr>
                                        <p:cTn id="147" dur="400" fill="hold"/>
                                        <p:tgtEl>
                                          <p:spTgt spid="193">
                                            <p:txEl>
                                              <p:pRg st="0" end="0"/>
                                            </p:txEl>
                                          </p:spTgt>
                                        </p:tgtEl>
                                        <p:attrNameLst>
                                          <p:attrName>ppt_x</p:attrName>
                                        </p:attrNameLst>
                                      </p:cBhvr>
                                      <p:tavLst>
                                        <p:tav tm="0">
                                          <p:val>
                                            <p:strVal val="#ppt_x"/>
                                          </p:val>
                                        </p:tav>
                                        <p:tav tm="100000">
                                          <p:val>
                                            <p:strVal val="#ppt_x"/>
                                          </p:val>
                                        </p:tav>
                                      </p:tavLst>
                                    </p:anim>
                                    <p:anim calcmode="lin" valueType="num">
                                      <p:cBhvr>
                                        <p:cTn id="148" dur="400" fill="hold"/>
                                        <p:tgtEl>
                                          <p:spTgt spid="193">
                                            <p:txEl>
                                              <p:pRg st="0" end="0"/>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200"/>
                                  </p:stCondLst>
                                  <p:childTnLst>
                                    <p:set>
                                      <p:cBhvr>
                                        <p:cTn id="150" dur="1" fill="hold">
                                          <p:stCondLst>
                                            <p:cond delay="0"/>
                                          </p:stCondLst>
                                        </p:cTn>
                                        <p:tgtEl>
                                          <p:spTgt spid="194">
                                            <p:txEl>
                                              <p:pRg st="0" end="0"/>
                                            </p:txEl>
                                          </p:spTgt>
                                        </p:tgtEl>
                                        <p:attrNameLst>
                                          <p:attrName>style.visibility</p:attrName>
                                        </p:attrNameLst>
                                      </p:cBhvr>
                                      <p:to>
                                        <p:strVal val="visible"/>
                                      </p:to>
                                    </p:set>
                                    <p:animEffect transition="in" filter="fade">
                                      <p:cBhvr>
                                        <p:cTn id="151" dur="400"/>
                                        <p:tgtEl>
                                          <p:spTgt spid="194">
                                            <p:txEl>
                                              <p:pRg st="0" end="0"/>
                                            </p:txEl>
                                          </p:spTgt>
                                        </p:tgtEl>
                                      </p:cBhvr>
                                    </p:animEffect>
                                    <p:anim calcmode="lin" valueType="num">
                                      <p:cBhvr>
                                        <p:cTn id="152" dur="400" fill="hold"/>
                                        <p:tgtEl>
                                          <p:spTgt spid="194">
                                            <p:txEl>
                                              <p:pRg st="0" end="0"/>
                                            </p:txEl>
                                          </p:spTgt>
                                        </p:tgtEl>
                                        <p:attrNameLst>
                                          <p:attrName>ppt_x</p:attrName>
                                        </p:attrNameLst>
                                      </p:cBhvr>
                                      <p:tavLst>
                                        <p:tav tm="0">
                                          <p:val>
                                            <p:strVal val="#ppt_x"/>
                                          </p:val>
                                        </p:tav>
                                        <p:tav tm="100000">
                                          <p:val>
                                            <p:strVal val="#ppt_x"/>
                                          </p:val>
                                        </p:tav>
                                      </p:tavLst>
                                    </p:anim>
                                    <p:anim calcmode="lin" valueType="num">
                                      <p:cBhvr>
                                        <p:cTn id="153" dur="400" fill="hold"/>
                                        <p:tgtEl>
                                          <p:spTgt spid="194">
                                            <p:txEl>
                                              <p:pRg st="0" end="0"/>
                                            </p:tx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200"/>
                                  </p:stCondLst>
                                  <p:childTnLst>
                                    <p:set>
                                      <p:cBhvr>
                                        <p:cTn id="155" dur="1" fill="hold">
                                          <p:stCondLst>
                                            <p:cond delay="0"/>
                                          </p:stCondLst>
                                        </p:cTn>
                                        <p:tgtEl>
                                          <p:spTgt spid="195">
                                            <p:txEl>
                                              <p:pRg st="0" end="0"/>
                                            </p:txEl>
                                          </p:spTgt>
                                        </p:tgtEl>
                                        <p:attrNameLst>
                                          <p:attrName>style.visibility</p:attrName>
                                        </p:attrNameLst>
                                      </p:cBhvr>
                                      <p:to>
                                        <p:strVal val="visible"/>
                                      </p:to>
                                    </p:set>
                                    <p:animEffect transition="in" filter="fade">
                                      <p:cBhvr>
                                        <p:cTn id="156" dur="400"/>
                                        <p:tgtEl>
                                          <p:spTgt spid="195">
                                            <p:txEl>
                                              <p:pRg st="0" end="0"/>
                                            </p:txEl>
                                          </p:spTgt>
                                        </p:tgtEl>
                                      </p:cBhvr>
                                    </p:animEffect>
                                    <p:anim calcmode="lin" valueType="num">
                                      <p:cBhvr>
                                        <p:cTn id="157" dur="400" fill="hold"/>
                                        <p:tgtEl>
                                          <p:spTgt spid="195">
                                            <p:txEl>
                                              <p:pRg st="0" end="0"/>
                                            </p:txEl>
                                          </p:spTgt>
                                        </p:tgtEl>
                                        <p:attrNameLst>
                                          <p:attrName>ppt_x</p:attrName>
                                        </p:attrNameLst>
                                      </p:cBhvr>
                                      <p:tavLst>
                                        <p:tav tm="0">
                                          <p:val>
                                            <p:strVal val="#ppt_x"/>
                                          </p:val>
                                        </p:tav>
                                        <p:tav tm="100000">
                                          <p:val>
                                            <p:strVal val="#ppt_x"/>
                                          </p:val>
                                        </p:tav>
                                      </p:tavLst>
                                    </p:anim>
                                    <p:anim calcmode="lin" valueType="num">
                                      <p:cBhvr>
                                        <p:cTn id="158" dur="400" fill="hold"/>
                                        <p:tgtEl>
                                          <p:spTgt spid="195">
                                            <p:txEl>
                                              <p:pRg st="0" end="0"/>
                                            </p:tx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200"/>
                                  </p:stCondLst>
                                  <p:childTnLst>
                                    <p:set>
                                      <p:cBhvr>
                                        <p:cTn id="160" dur="1" fill="hold">
                                          <p:stCondLst>
                                            <p:cond delay="0"/>
                                          </p:stCondLst>
                                        </p:cTn>
                                        <p:tgtEl>
                                          <p:spTgt spid="196">
                                            <p:txEl>
                                              <p:pRg st="0" end="0"/>
                                            </p:txEl>
                                          </p:spTgt>
                                        </p:tgtEl>
                                        <p:attrNameLst>
                                          <p:attrName>style.visibility</p:attrName>
                                        </p:attrNameLst>
                                      </p:cBhvr>
                                      <p:to>
                                        <p:strVal val="visible"/>
                                      </p:to>
                                    </p:set>
                                    <p:animEffect transition="in" filter="fade">
                                      <p:cBhvr>
                                        <p:cTn id="161" dur="400"/>
                                        <p:tgtEl>
                                          <p:spTgt spid="196">
                                            <p:txEl>
                                              <p:pRg st="0" end="0"/>
                                            </p:txEl>
                                          </p:spTgt>
                                        </p:tgtEl>
                                      </p:cBhvr>
                                    </p:animEffect>
                                    <p:anim calcmode="lin" valueType="num">
                                      <p:cBhvr>
                                        <p:cTn id="162" dur="4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163" dur="400" fill="hold"/>
                                        <p:tgtEl>
                                          <p:spTgt spid="196">
                                            <p:txEl>
                                              <p:pRg st="0" end="0"/>
                                            </p:tx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200"/>
                                  </p:stCondLst>
                                  <p:childTnLst>
                                    <p:set>
                                      <p:cBhvr>
                                        <p:cTn id="165" dur="1" fill="hold">
                                          <p:stCondLst>
                                            <p:cond delay="0"/>
                                          </p:stCondLst>
                                        </p:cTn>
                                        <p:tgtEl>
                                          <p:spTgt spid="197">
                                            <p:txEl>
                                              <p:pRg st="0" end="0"/>
                                            </p:txEl>
                                          </p:spTgt>
                                        </p:tgtEl>
                                        <p:attrNameLst>
                                          <p:attrName>style.visibility</p:attrName>
                                        </p:attrNameLst>
                                      </p:cBhvr>
                                      <p:to>
                                        <p:strVal val="visible"/>
                                      </p:to>
                                    </p:set>
                                    <p:animEffect transition="in" filter="fade">
                                      <p:cBhvr>
                                        <p:cTn id="166" dur="400"/>
                                        <p:tgtEl>
                                          <p:spTgt spid="197">
                                            <p:txEl>
                                              <p:pRg st="0" end="0"/>
                                            </p:txEl>
                                          </p:spTgt>
                                        </p:tgtEl>
                                      </p:cBhvr>
                                    </p:animEffect>
                                    <p:anim calcmode="lin" valueType="num">
                                      <p:cBhvr>
                                        <p:cTn id="167" dur="400" fill="hold"/>
                                        <p:tgtEl>
                                          <p:spTgt spid="197">
                                            <p:txEl>
                                              <p:pRg st="0" end="0"/>
                                            </p:txEl>
                                          </p:spTgt>
                                        </p:tgtEl>
                                        <p:attrNameLst>
                                          <p:attrName>ppt_x</p:attrName>
                                        </p:attrNameLst>
                                      </p:cBhvr>
                                      <p:tavLst>
                                        <p:tav tm="0">
                                          <p:val>
                                            <p:strVal val="#ppt_x"/>
                                          </p:val>
                                        </p:tav>
                                        <p:tav tm="100000">
                                          <p:val>
                                            <p:strVal val="#ppt_x"/>
                                          </p:val>
                                        </p:tav>
                                      </p:tavLst>
                                    </p:anim>
                                    <p:anim calcmode="lin" valueType="num">
                                      <p:cBhvr>
                                        <p:cTn id="168" dur="400" fill="hold"/>
                                        <p:tgtEl>
                                          <p:spTgt spid="197">
                                            <p:txEl>
                                              <p:pRg st="0" end="0"/>
                                            </p:txEl>
                                          </p:spTgt>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200"/>
                                  </p:stCondLst>
                                  <p:childTnLst>
                                    <p:set>
                                      <p:cBhvr>
                                        <p:cTn id="170" dur="1" fill="hold">
                                          <p:stCondLst>
                                            <p:cond delay="0"/>
                                          </p:stCondLst>
                                        </p:cTn>
                                        <p:tgtEl>
                                          <p:spTgt spid="198">
                                            <p:txEl>
                                              <p:pRg st="0" end="0"/>
                                            </p:txEl>
                                          </p:spTgt>
                                        </p:tgtEl>
                                        <p:attrNameLst>
                                          <p:attrName>style.visibility</p:attrName>
                                        </p:attrNameLst>
                                      </p:cBhvr>
                                      <p:to>
                                        <p:strVal val="visible"/>
                                      </p:to>
                                    </p:set>
                                    <p:animEffect transition="in" filter="fade">
                                      <p:cBhvr>
                                        <p:cTn id="171" dur="400"/>
                                        <p:tgtEl>
                                          <p:spTgt spid="198">
                                            <p:txEl>
                                              <p:pRg st="0" end="0"/>
                                            </p:txEl>
                                          </p:spTgt>
                                        </p:tgtEl>
                                      </p:cBhvr>
                                    </p:animEffect>
                                    <p:anim calcmode="lin" valueType="num">
                                      <p:cBhvr>
                                        <p:cTn id="172" dur="400" fill="hold"/>
                                        <p:tgtEl>
                                          <p:spTgt spid="198">
                                            <p:txEl>
                                              <p:pRg st="0" end="0"/>
                                            </p:txEl>
                                          </p:spTgt>
                                        </p:tgtEl>
                                        <p:attrNameLst>
                                          <p:attrName>ppt_x</p:attrName>
                                        </p:attrNameLst>
                                      </p:cBhvr>
                                      <p:tavLst>
                                        <p:tav tm="0">
                                          <p:val>
                                            <p:strVal val="#ppt_x"/>
                                          </p:val>
                                        </p:tav>
                                        <p:tav tm="100000">
                                          <p:val>
                                            <p:strVal val="#ppt_x"/>
                                          </p:val>
                                        </p:tav>
                                      </p:tavLst>
                                    </p:anim>
                                    <p:anim calcmode="lin" valueType="num">
                                      <p:cBhvr>
                                        <p:cTn id="173" dur="400" fill="hold"/>
                                        <p:tgtEl>
                                          <p:spTgt spid="198">
                                            <p:txEl>
                                              <p:pRg st="0" end="0"/>
                                            </p:txEl>
                                          </p:spTgt>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200"/>
                                  </p:stCondLst>
                                  <p:childTnLst>
                                    <p:set>
                                      <p:cBhvr>
                                        <p:cTn id="175" dur="1" fill="hold">
                                          <p:stCondLst>
                                            <p:cond delay="0"/>
                                          </p:stCondLst>
                                        </p:cTn>
                                        <p:tgtEl>
                                          <p:spTgt spid="199">
                                            <p:txEl>
                                              <p:pRg st="0" end="0"/>
                                            </p:txEl>
                                          </p:spTgt>
                                        </p:tgtEl>
                                        <p:attrNameLst>
                                          <p:attrName>style.visibility</p:attrName>
                                        </p:attrNameLst>
                                      </p:cBhvr>
                                      <p:to>
                                        <p:strVal val="visible"/>
                                      </p:to>
                                    </p:set>
                                    <p:animEffect transition="in" filter="fade">
                                      <p:cBhvr>
                                        <p:cTn id="176" dur="400"/>
                                        <p:tgtEl>
                                          <p:spTgt spid="199">
                                            <p:txEl>
                                              <p:pRg st="0" end="0"/>
                                            </p:txEl>
                                          </p:spTgt>
                                        </p:tgtEl>
                                      </p:cBhvr>
                                    </p:animEffect>
                                    <p:anim calcmode="lin" valueType="num">
                                      <p:cBhvr>
                                        <p:cTn id="177" dur="400" fill="hold"/>
                                        <p:tgtEl>
                                          <p:spTgt spid="199">
                                            <p:txEl>
                                              <p:pRg st="0" end="0"/>
                                            </p:txEl>
                                          </p:spTgt>
                                        </p:tgtEl>
                                        <p:attrNameLst>
                                          <p:attrName>ppt_x</p:attrName>
                                        </p:attrNameLst>
                                      </p:cBhvr>
                                      <p:tavLst>
                                        <p:tav tm="0">
                                          <p:val>
                                            <p:strVal val="#ppt_x"/>
                                          </p:val>
                                        </p:tav>
                                        <p:tav tm="100000">
                                          <p:val>
                                            <p:strVal val="#ppt_x"/>
                                          </p:val>
                                        </p:tav>
                                      </p:tavLst>
                                    </p:anim>
                                    <p:anim calcmode="lin" valueType="num">
                                      <p:cBhvr>
                                        <p:cTn id="178" dur="400" fill="hold"/>
                                        <p:tgtEl>
                                          <p:spTgt spid="19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65" grpId="0"/>
      <p:bldP spid="166" grpId="0"/>
      <p:bldP spid="167" grpId="0"/>
      <p:bldP spid="168" grpId="0"/>
      <p:bldP spid="169" grpId="0"/>
      <p:bldP spid="170" grpId="0" build="p">
        <p:tmplLst>
          <p:tmpl lvl="1">
            <p:tnLst>
              <p:par>
                <p:cTn presetID="42" presetClass="entr" presetSubtype="0" fill="hold" nodeType="afterEffect">
                  <p:stCondLst>
                    <p:cond delay="0"/>
                  </p:stCondLst>
                  <p:childTnLst>
                    <p:set>
                      <p:cBhvr>
                        <p:cTn dur="1" fill="hold">
                          <p:stCondLst>
                            <p:cond delay="0"/>
                          </p:stCondLst>
                        </p:cTn>
                        <p:tgtEl>
                          <p:spTgt spid="170"/>
                        </p:tgtEl>
                        <p:attrNameLst>
                          <p:attrName>style.visibility</p:attrName>
                        </p:attrNameLst>
                      </p:cBhvr>
                      <p:to>
                        <p:strVal val="visible"/>
                      </p:to>
                    </p:set>
                    <p:animEffect transition="in" filter="fade">
                      <p:cBhvr>
                        <p:cTn dur="500"/>
                        <p:tgtEl>
                          <p:spTgt spid="170"/>
                        </p:tgtEl>
                      </p:cBhvr>
                    </p:animEffect>
                    <p:anim calcmode="lin" valueType="num">
                      <p:cBhvr>
                        <p:cTn dur="500" fill="hold"/>
                        <p:tgtEl>
                          <p:spTgt spid="170"/>
                        </p:tgtEl>
                        <p:attrNameLst>
                          <p:attrName>ppt_x</p:attrName>
                        </p:attrNameLst>
                      </p:cBhvr>
                      <p:tavLst>
                        <p:tav tm="0">
                          <p:val>
                            <p:strVal val="#ppt_x"/>
                          </p:val>
                        </p:tav>
                        <p:tav tm="100000">
                          <p:val>
                            <p:strVal val="#ppt_x"/>
                          </p:val>
                        </p:tav>
                      </p:tavLst>
                    </p:anim>
                    <p:anim calcmode="lin" valueType="num">
                      <p:cBhvr>
                        <p:cTn dur="5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10" presetClass="entr" presetSubtype="0" fill="hold" nodeType="withEffect">
                  <p:stCondLst>
                    <p:cond delay="800"/>
                  </p:stCondLst>
                  <p:childTnLst>
                    <p:set>
                      <p:cBhvr>
                        <p:cTn dur="1" fill="hold">
                          <p:stCondLst>
                            <p:cond delay="0"/>
                          </p:stCondLst>
                        </p:cTn>
                        <p:tgtEl>
                          <p:spTgt spid="171"/>
                        </p:tgtEl>
                        <p:attrNameLst>
                          <p:attrName>style.visibility</p:attrName>
                        </p:attrNameLst>
                      </p:cBhvr>
                      <p:to>
                        <p:strVal val="visible"/>
                      </p:to>
                    </p:set>
                    <p:animEffect transition="in" filter="fade">
                      <p:cBhvr>
                        <p:cTn dur="500"/>
                        <p:tgtEl>
                          <p:spTgt spid="171"/>
                        </p:tgtEl>
                      </p:cBhvr>
                    </p:animEffect>
                  </p:childTnLst>
                </p:cTn>
              </p:par>
            </p:tnLst>
          </p:tmpl>
        </p:tmplLst>
      </p:bldP>
      <p:bldP spid="172" grpId="0" build="p">
        <p:tmplLst>
          <p:tmpl lvl="1">
            <p:tnLst>
              <p:par>
                <p:cTn presetID="10" presetClass="entr" presetSubtype="0" fill="hold" nodeType="withEffect">
                  <p:stCondLst>
                    <p:cond delay="800"/>
                  </p:stCondLst>
                  <p:childTnLst>
                    <p:set>
                      <p:cBhvr>
                        <p:cTn dur="1" fill="hold">
                          <p:stCondLst>
                            <p:cond delay="0"/>
                          </p:stCondLst>
                        </p:cTn>
                        <p:tgtEl>
                          <p:spTgt spid="172"/>
                        </p:tgtEl>
                        <p:attrNameLst>
                          <p:attrName>style.visibility</p:attrName>
                        </p:attrNameLst>
                      </p:cBhvr>
                      <p:to>
                        <p:strVal val="visible"/>
                      </p:to>
                    </p:set>
                    <p:animEffect transition="in" filter="fade">
                      <p:cBhvr>
                        <p:cTn dur="500"/>
                        <p:tgtEl>
                          <p:spTgt spid="172"/>
                        </p:tgtEl>
                      </p:cBhvr>
                    </p:animEffect>
                  </p:childTnLst>
                </p:cTn>
              </p:par>
            </p:tnLst>
          </p:tmpl>
        </p:tmplLst>
      </p:bldP>
      <p:bldP spid="173" grpId="0" build="p">
        <p:tmplLst>
          <p:tmpl lvl="1">
            <p:tnLst>
              <p:par>
                <p:cTn presetID="42" presetClass="entr" presetSubtype="0" fill="hold" nodeType="afterEffect">
                  <p:stCondLst>
                    <p:cond delay="0"/>
                  </p:stCondLst>
                  <p:childTnLst>
                    <p:set>
                      <p:cBhvr>
                        <p:cTn dur="1" fill="hold">
                          <p:stCondLst>
                            <p:cond delay="0"/>
                          </p:stCondLst>
                        </p:cTn>
                        <p:tgtEl>
                          <p:spTgt spid="173"/>
                        </p:tgtEl>
                        <p:attrNameLst>
                          <p:attrName>style.visibility</p:attrName>
                        </p:attrNameLst>
                      </p:cBhvr>
                      <p:to>
                        <p:strVal val="visible"/>
                      </p:to>
                    </p:set>
                    <p:animEffect transition="in" filter="fade">
                      <p:cBhvr>
                        <p:cTn dur="500"/>
                        <p:tgtEl>
                          <p:spTgt spid="173"/>
                        </p:tgtEl>
                      </p:cBhvr>
                    </p:animEffect>
                    <p:anim calcmode="lin" valueType="num">
                      <p:cBhvr>
                        <p:cTn dur="500" fill="hold"/>
                        <p:tgtEl>
                          <p:spTgt spid="173"/>
                        </p:tgtEl>
                        <p:attrNameLst>
                          <p:attrName>ppt_x</p:attrName>
                        </p:attrNameLst>
                      </p:cBhvr>
                      <p:tavLst>
                        <p:tav tm="0">
                          <p:val>
                            <p:strVal val="#ppt_x"/>
                          </p:val>
                        </p:tav>
                        <p:tav tm="100000">
                          <p:val>
                            <p:strVal val="#ppt_x"/>
                          </p:val>
                        </p:tav>
                      </p:tavLst>
                    </p:anim>
                    <p:anim calcmode="lin" valueType="num">
                      <p:cBhvr>
                        <p:cTn dur="500" fill="hold"/>
                        <p:tgtEl>
                          <p:spTgt spid="173"/>
                        </p:tgtEl>
                        <p:attrNameLst>
                          <p:attrName>ppt_y</p:attrName>
                        </p:attrNameLst>
                      </p:cBhvr>
                      <p:tavLst>
                        <p:tav tm="0">
                          <p:val>
                            <p:strVal val="#ppt_y+.1"/>
                          </p:val>
                        </p:tav>
                        <p:tav tm="100000">
                          <p:val>
                            <p:strVal val="#ppt_y"/>
                          </p:val>
                        </p:tav>
                      </p:tavLst>
                    </p:anim>
                  </p:childTnLst>
                </p:cTn>
              </p:par>
            </p:tnLst>
          </p:tmpl>
        </p:tmplLst>
      </p:bldP>
      <p:bldP spid="174" grpId="0" build="p">
        <p:tmplLst>
          <p:tmpl lvl="1">
            <p:tnLst>
              <p:par>
                <p:cTn presetID="10" presetClass="entr" presetSubtype="0" fill="hold" nodeType="withEffect">
                  <p:stCondLst>
                    <p:cond delay="800"/>
                  </p:stCondLst>
                  <p:childTnLst>
                    <p:set>
                      <p:cBhvr>
                        <p:cTn dur="1" fill="hold">
                          <p:stCondLst>
                            <p:cond delay="0"/>
                          </p:stCondLst>
                        </p:cTn>
                        <p:tgtEl>
                          <p:spTgt spid="174"/>
                        </p:tgtEl>
                        <p:attrNameLst>
                          <p:attrName>style.visibility</p:attrName>
                        </p:attrNameLst>
                      </p:cBhvr>
                      <p:to>
                        <p:strVal val="visible"/>
                      </p:to>
                    </p:set>
                    <p:animEffect transition="in" filter="fade">
                      <p:cBhvr>
                        <p:cTn dur="500"/>
                        <p:tgtEl>
                          <p:spTgt spid="174"/>
                        </p:tgtEl>
                      </p:cBhvr>
                    </p:animEffect>
                  </p:childTnLst>
                </p:cTn>
              </p:par>
            </p:tnLst>
          </p:tmpl>
        </p:tmplLst>
      </p:bldP>
      <p:bldP spid="175" grpId="0" build="p">
        <p:tmplLst>
          <p:tmpl lvl="1">
            <p:tnLst>
              <p:par>
                <p:cTn presetID="10" presetClass="entr" presetSubtype="0" fill="hold" nodeType="withEffect">
                  <p:stCondLst>
                    <p:cond delay="800"/>
                  </p:stCondLst>
                  <p:childTnLst>
                    <p:set>
                      <p:cBhvr>
                        <p:cTn dur="1" fill="hold">
                          <p:stCondLst>
                            <p:cond delay="0"/>
                          </p:stCondLst>
                        </p:cTn>
                        <p:tgtEl>
                          <p:spTgt spid="175"/>
                        </p:tgtEl>
                        <p:attrNameLst>
                          <p:attrName>style.visibility</p:attrName>
                        </p:attrNameLst>
                      </p:cBhvr>
                      <p:to>
                        <p:strVal val="visible"/>
                      </p:to>
                    </p:set>
                    <p:animEffect transition="in" filter="fade">
                      <p:cBhvr>
                        <p:cTn dur="500"/>
                        <p:tgtEl>
                          <p:spTgt spid="175"/>
                        </p:tgtEl>
                      </p:cBhvr>
                    </p:animEffect>
                  </p:childTnLst>
                </p:cTn>
              </p:par>
            </p:tnLst>
          </p:tmpl>
        </p:tmplLst>
      </p:bldP>
      <p:bldP spid="176" grpId="0" build="p">
        <p:tmplLst>
          <p:tmpl lvl="1">
            <p:tnLst>
              <p:par>
                <p:cTn presetID="42" presetClass="entr" presetSubtype="0" fill="hold" nodeType="afterEffect">
                  <p:stCondLst>
                    <p:cond delay="0"/>
                  </p:stCondLst>
                  <p:childTnLst>
                    <p:set>
                      <p:cBhvr>
                        <p:cTn dur="1" fill="hold">
                          <p:stCondLst>
                            <p:cond delay="0"/>
                          </p:stCondLst>
                        </p:cTn>
                        <p:tgtEl>
                          <p:spTgt spid="176"/>
                        </p:tgtEl>
                        <p:attrNameLst>
                          <p:attrName>style.visibility</p:attrName>
                        </p:attrNameLst>
                      </p:cBhvr>
                      <p:to>
                        <p:strVal val="visible"/>
                      </p:to>
                    </p:set>
                    <p:animEffect transition="in" filter="fade">
                      <p:cBhvr>
                        <p:cTn dur="500"/>
                        <p:tgtEl>
                          <p:spTgt spid="176"/>
                        </p:tgtEl>
                      </p:cBhvr>
                    </p:animEffect>
                    <p:anim calcmode="lin" valueType="num">
                      <p:cBhvr>
                        <p:cTn dur="500" fill="hold"/>
                        <p:tgtEl>
                          <p:spTgt spid="176"/>
                        </p:tgtEl>
                        <p:attrNameLst>
                          <p:attrName>ppt_x</p:attrName>
                        </p:attrNameLst>
                      </p:cBhvr>
                      <p:tavLst>
                        <p:tav tm="0">
                          <p:val>
                            <p:strVal val="#ppt_x"/>
                          </p:val>
                        </p:tav>
                        <p:tav tm="100000">
                          <p:val>
                            <p:strVal val="#ppt_x"/>
                          </p:val>
                        </p:tav>
                      </p:tavLst>
                    </p:anim>
                    <p:anim calcmode="lin" valueType="num">
                      <p:cBhvr>
                        <p:cTn dur="500" fill="hold"/>
                        <p:tgtEl>
                          <p:spTgt spid="176"/>
                        </p:tgtEl>
                        <p:attrNameLst>
                          <p:attrName>ppt_y</p:attrName>
                        </p:attrNameLst>
                      </p:cBhvr>
                      <p:tavLst>
                        <p:tav tm="0">
                          <p:val>
                            <p:strVal val="#ppt_y+.1"/>
                          </p:val>
                        </p:tav>
                        <p:tav tm="100000">
                          <p:val>
                            <p:strVal val="#ppt_y"/>
                          </p:val>
                        </p:tav>
                      </p:tavLst>
                    </p:anim>
                  </p:childTnLst>
                </p:cTn>
              </p:par>
            </p:tnLst>
          </p:tmpl>
        </p:tmplLst>
      </p:bldP>
      <p:bldP spid="177" grpId="0" build="p">
        <p:tmplLst>
          <p:tmpl lvl="1">
            <p:tnLst>
              <p:par>
                <p:cTn presetID="10" presetClass="entr" presetSubtype="0" fill="hold" nodeType="withEffect">
                  <p:stCondLst>
                    <p:cond delay="800"/>
                  </p:stCondLst>
                  <p:childTnLst>
                    <p:set>
                      <p:cBhvr>
                        <p:cTn dur="1" fill="hold">
                          <p:stCondLst>
                            <p:cond delay="0"/>
                          </p:stCondLst>
                        </p:cTn>
                        <p:tgtEl>
                          <p:spTgt spid="177"/>
                        </p:tgtEl>
                        <p:attrNameLst>
                          <p:attrName>style.visibility</p:attrName>
                        </p:attrNameLst>
                      </p:cBhvr>
                      <p:to>
                        <p:strVal val="visible"/>
                      </p:to>
                    </p:set>
                    <p:animEffect transition="in" filter="fade">
                      <p:cBhvr>
                        <p:cTn dur="500"/>
                        <p:tgtEl>
                          <p:spTgt spid="177"/>
                        </p:tgtEl>
                      </p:cBhvr>
                    </p:animEffect>
                  </p:childTnLst>
                </p:cTn>
              </p:par>
            </p:tnLst>
          </p:tmpl>
        </p:tmplLst>
      </p:bldP>
      <p:bldP spid="178" grpId="0" build="p">
        <p:tmplLst>
          <p:tmpl lvl="1">
            <p:tnLst>
              <p:par>
                <p:cTn presetID="10" presetClass="entr" presetSubtype="0" fill="hold" nodeType="withEffect">
                  <p:stCondLst>
                    <p:cond delay="800"/>
                  </p:stCondLst>
                  <p:childTnLst>
                    <p:set>
                      <p:cBhvr>
                        <p:cTn dur="1" fill="hold">
                          <p:stCondLst>
                            <p:cond delay="0"/>
                          </p:stCondLst>
                        </p:cTn>
                        <p:tgtEl>
                          <p:spTgt spid="178"/>
                        </p:tgtEl>
                        <p:attrNameLst>
                          <p:attrName>style.visibility</p:attrName>
                        </p:attrNameLst>
                      </p:cBhvr>
                      <p:to>
                        <p:strVal val="visible"/>
                      </p:to>
                    </p:set>
                    <p:animEffect transition="in" filter="fade">
                      <p:cBhvr>
                        <p:cTn dur="500"/>
                        <p:tgtEl>
                          <p:spTgt spid="178"/>
                        </p:tgtEl>
                      </p:cBhvr>
                    </p:animEffect>
                  </p:childTnLst>
                </p:cTn>
              </p:par>
            </p:tnLst>
          </p:tmpl>
        </p:tmplLst>
      </p:bldP>
      <p:bldP spid="179" grpId="0" build="p">
        <p:tmplLst>
          <p:tmpl lvl="1">
            <p:tnLst>
              <p:par>
                <p:cTn presetID="42" presetClass="entr" presetSubtype="0"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fade">
                      <p:cBhvr>
                        <p:cTn dur="500"/>
                        <p:tgtEl>
                          <p:spTgt spid="179"/>
                        </p:tgtEl>
                      </p:cBhvr>
                    </p:animEffect>
                    <p:anim calcmode="lin" valueType="num">
                      <p:cBhvr>
                        <p:cTn dur="500" fill="hold"/>
                        <p:tgtEl>
                          <p:spTgt spid="179"/>
                        </p:tgtEl>
                        <p:attrNameLst>
                          <p:attrName>ppt_x</p:attrName>
                        </p:attrNameLst>
                      </p:cBhvr>
                      <p:tavLst>
                        <p:tav tm="0">
                          <p:val>
                            <p:strVal val="#ppt_x"/>
                          </p:val>
                        </p:tav>
                        <p:tav tm="100000">
                          <p:val>
                            <p:strVal val="#ppt_x"/>
                          </p:val>
                        </p:tav>
                      </p:tavLst>
                    </p:anim>
                    <p:anim calcmode="lin" valueType="num">
                      <p:cBhvr>
                        <p:cTn dur="500" fill="hold"/>
                        <p:tgtEl>
                          <p:spTgt spid="179"/>
                        </p:tgtEl>
                        <p:attrNameLst>
                          <p:attrName>ppt_y</p:attrName>
                        </p:attrNameLst>
                      </p:cBhvr>
                      <p:tavLst>
                        <p:tav tm="0">
                          <p:val>
                            <p:strVal val="#ppt_y+.1"/>
                          </p:val>
                        </p:tav>
                        <p:tav tm="100000">
                          <p:val>
                            <p:strVal val="#ppt_y"/>
                          </p:val>
                        </p:tav>
                      </p:tavLst>
                    </p:anim>
                  </p:childTnLst>
                </p:cTn>
              </p:par>
            </p:tnLst>
          </p:tmpl>
        </p:tmplLst>
      </p:bldP>
      <p:bldP spid="180" grpId="0" build="p">
        <p:tmplLst>
          <p:tmpl lvl="1">
            <p:tnLst>
              <p:par>
                <p:cTn presetID="10" presetClass="entr" presetSubtype="0" fill="hold" nodeType="withEffect">
                  <p:stCondLst>
                    <p:cond delay="800"/>
                  </p:stCondLst>
                  <p:childTnLst>
                    <p:set>
                      <p:cBhvr>
                        <p:cTn dur="1" fill="hold">
                          <p:stCondLst>
                            <p:cond delay="0"/>
                          </p:stCondLst>
                        </p:cTn>
                        <p:tgtEl>
                          <p:spTgt spid="180"/>
                        </p:tgtEl>
                        <p:attrNameLst>
                          <p:attrName>style.visibility</p:attrName>
                        </p:attrNameLst>
                      </p:cBhvr>
                      <p:to>
                        <p:strVal val="visible"/>
                      </p:to>
                    </p:set>
                    <p:animEffect transition="in" filter="fade">
                      <p:cBhvr>
                        <p:cTn dur="500"/>
                        <p:tgtEl>
                          <p:spTgt spid="180"/>
                        </p:tgtEl>
                      </p:cBhvr>
                    </p:animEffect>
                  </p:childTnLst>
                </p:cTn>
              </p:par>
            </p:tnLst>
          </p:tmpl>
        </p:tmplLst>
      </p:bldP>
      <p:bldP spid="181" grpId="0" build="p">
        <p:tmplLst>
          <p:tmpl lvl="1">
            <p:tnLst>
              <p:par>
                <p:cTn presetID="10" presetClass="entr" presetSubtype="0" fill="hold" nodeType="withEffect">
                  <p:stCondLst>
                    <p:cond delay="800"/>
                  </p:stCondLst>
                  <p:childTnLst>
                    <p:set>
                      <p:cBhvr>
                        <p:cTn dur="1" fill="hold">
                          <p:stCondLst>
                            <p:cond delay="0"/>
                          </p:stCondLst>
                        </p:cTn>
                        <p:tgtEl>
                          <p:spTgt spid="181"/>
                        </p:tgtEl>
                        <p:attrNameLst>
                          <p:attrName>style.visibility</p:attrName>
                        </p:attrNameLst>
                      </p:cBhvr>
                      <p:to>
                        <p:strVal val="visible"/>
                      </p:to>
                    </p:set>
                    <p:animEffect transition="in" filter="fade">
                      <p:cBhvr>
                        <p:cTn dur="500"/>
                        <p:tgtEl>
                          <p:spTgt spid="181"/>
                        </p:tgtEl>
                      </p:cBhvr>
                    </p:animEffect>
                  </p:childTnLst>
                </p:cTn>
              </p:par>
            </p:tnLst>
          </p:tmpl>
        </p:tmplLst>
      </p:bldP>
      <p:bldP spid="182" grpId="0" build="p">
        <p:tmplLst>
          <p:tmpl lvl="1">
            <p:tnLst>
              <p:par>
                <p:cTn presetID="42" presetClass="entr" presetSubtype="0" fill="hold" nodeType="afterEffect">
                  <p:stCondLst>
                    <p:cond delay="0"/>
                  </p:stCondLst>
                  <p:childTnLst>
                    <p:set>
                      <p:cBhvr>
                        <p:cTn dur="1" fill="hold">
                          <p:stCondLst>
                            <p:cond delay="0"/>
                          </p:stCondLst>
                        </p:cTn>
                        <p:tgtEl>
                          <p:spTgt spid="182"/>
                        </p:tgtEl>
                        <p:attrNameLst>
                          <p:attrName>style.visibility</p:attrName>
                        </p:attrNameLst>
                      </p:cBhvr>
                      <p:to>
                        <p:strVal val="visible"/>
                      </p:to>
                    </p:set>
                    <p:animEffect transition="in" filter="fade">
                      <p:cBhvr>
                        <p:cTn dur="500"/>
                        <p:tgtEl>
                          <p:spTgt spid="182"/>
                        </p:tgtEl>
                      </p:cBhvr>
                    </p:animEffect>
                    <p:anim calcmode="lin" valueType="num">
                      <p:cBhvr>
                        <p:cTn dur="500" fill="hold"/>
                        <p:tgtEl>
                          <p:spTgt spid="182"/>
                        </p:tgtEl>
                        <p:attrNameLst>
                          <p:attrName>ppt_x</p:attrName>
                        </p:attrNameLst>
                      </p:cBhvr>
                      <p:tavLst>
                        <p:tav tm="0">
                          <p:val>
                            <p:strVal val="#ppt_x"/>
                          </p:val>
                        </p:tav>
                        <p:tav tm="100000">
                          <p:val>
                            <p:strVal val="#ppt_x"/>
                          </p:val>
                        </p:tav>
                      </p:tavLst>
                    </p:anim>
                    <p:anim calcmode="lin" valueType="num">
                      <p:cBhvr>
                        <p:cTn dur="500" fill="hold"/>
                        <p:tgtEl>
                          <p:spTgt spid="182"/>
                        </p:tgtEl>
                        <p:attrNameLst>
                          <p:attrName>ppt_y</p:attrName>
                        </p:attrNameLst>
                      </p:cBhvr>
                      <p:tavLst>
                        <p:tav tm="0">
                          <p:val>
                            <p:strVal val="#ppt_y+.1"/>
                          </p:val>
                        </p:tav>
                        <p:tav tm="100000">
                          <p:val>
                            <p:strVal val="#ppt_y"/>
                          </p:val>
                        </p:tav>
                      </p:tavLst>
                    </p:anim>
                  </p:childTnLst>
                </p:cTn>
              </p:par>
            </p:tnLst>
          </p:tmpl>
        </p:tmplLst>
      </p:bldP>
      <p:bldP spid="183" grpId="0" build="p">
        <p:tmplLst>
          <p:tmpl lvl="1">
            <p:tnLst>
              <p:par>
                <p:cTn presetID="10" presetClass="entr" presetSubtype="0" fill="hold" nodeType="withEffect">
                  <p:stCondLst>
                    <p:cond delay="800"/>
                  </p:stCondLst>
                  <p:childTnLst>
                    <p:set>
                      <p:cBhvr>
                        <p:cTn dur="1" fill="hold">
                          <p:stCondLst>
                            <p:cond delay="0"/>
                          </p:stCondLst>
                        </p:cTn>
                        <p:tgtEl>
                          <p:spTgt spid="183"/>
                        </p:tgtEl>
                        <p:attrNameLst>
                          <p:attrName>style.visibility</p:attrName>
                        </p:attrNameLst>
                      </p:cBhvr>
                      <p:to>
                        <p:strVal val="visible"/>
                      </p:to>
                    </p:set>
                    <p:animEffect transition="in" filter="fade">
                      <p:cBhvr>
                        <p:cTn dur="500"/>
                        <p:tgtEl>
                          <p:spTgt spid="183"/>
                        </p:tgtEl>
                      </p:cBhvr>
                    </p:animEffect>
                  </p:childTnLst>
                </p:cTn>
              </p:par>
            </p:tnLst>
          </p:tmpl>
        </p:tmplLst>
      </p:bldP>
      <p:bldP spid="184" grpId="0" build="p">
        <p:tmplLst>
          <p:tmpl lvl="1">
            <p:tnLst>
              <p:par>
                <p:cTn presetID="10" presetClass="entr" presetSubtype="0" fill="hold" nodeType="withEffect">
                  <p:stCondLst>
                    <p:cond delay="800"/>
                  </p:stCondLst>
                  <p:childTnLst>
                    <p:set>
                      <p:cBhvr>
                        <p:cTn dur="1" fill="hold">
                          <p:stCondLst>
                            <p:cond delay="0"/>
                          </p:stCondLst>
                        </p:cTn>
                        <p:tgtEl>
                          <p:spTgt spid="184"/>
                        </p:tgtEl>
                        <p:attrNameLst>
                          <p:attrName>style.visibility</p:attrName>
                        </p:attrNameLst>
                      </p:cBhvr>
                      <p:to>
                        <p:strVal val="visible"/>
                      </p:to>
                    </p:set>
                    <p:animEffect transition="in" filter="fade">
                      <p:cBhvr>
                        <p:cTn dur="500"/>
                        <p:tgtEl>
                          <p:spTgt spid="184"/>
                        </p:tgtEl>
                      </p:cBhvr>
                    </p:animEffect>
                  </p:childTnLst>
                </p:cTn>
              </p:par>
            </p:tnLst>
          </p:tmpl>
        </p:tmplLst>
      </p:bldP>
      <p:bldP spid="185" grpId="0" build="p">
        <p:tmplLst>
          <p:tmpl lvl="1">
            <p:tnLst>
              <p:par>
                <p:cTn presetID="42" presetClass="entr" presetSubtype="0" fill="hold" nodeType="withEffect">
                  <p:stCondLst>
                    <p:cond delay="200"/>
                  </p:stCondLst>
                  <p:childTnLst>
                    <p:set>
                      <p:cBhvr>
                        <p:cTn dur="1" fill="hold">
                          <p:stCondLst>
                            <p:cond delay="0"/>
                          </p:stCondLst>
                        </p:cTn>
                        <p:tgtEl>
                          <p:spTgt spid="185"/>
                        </p:tgtEl>
                        <p:attrNameLst>
                          <p:attrName>style.visibility</p:attrName>
                        </p:attrNameLst>
                      </p:cBhvr>
                      <p:to>
                        <p:strVal val="visible"/>
                      </p:to>
                    </p:set>
                    <p:animEffect transition="in" filter="fade">
                      <p:cBhvr>
                        <p:cTn dur="400"/>
                        <p:tgtEl>
                          <p:spTgt spid="185"/>
                        </p:tgtEl>
                      </p:cBhvr>
                    </p:animEffect>
                    <p:anim calcmode="lin" valueType="num">
                      <p:cBhvr>
                        <p:cTn dur="400" fill="hold"/>
                        <p:tgtEl>
                          <p:spTgt spid="185"/>
                        </p:tgtEl>
                        <p:attrNameLst>
                          <p:attrName>ppt_x</p:attrName>
                        </p:attrNameLst>
                      </p:cBhvr>
                      <p:tavLst>
                        <p:tav tm="0">
                          <p:val>
                            <p:strVal val="#ppt_x"/>
                          </p:val>
                        </p:tav>
                        <p:tav tm="100000">
                          <p:val>
                            <p:strVal val="#ppt_x"/>
                          </p:val>
                        </p:tav>
                      </p:tavLst>
                    </p:anim>
                    <p:anim calcmode="lin" valueType="num">
                      <p:cBhvr>
                        <p:cTn dur="400" fill="hold"/>
                        <p:tgtEl>
                          <p:spTgt spid="185"/>
                        </p:tgtEl>
                        <p:attrNameLst>
                          <p:attrName>ppt_y</p:attrName>
                        </p:attrNameLst>
                      </p:cBhvr>
                      <p:tavLst>
                        <p:tav tm="0">
                          <p:val>
                            <p:strVal val="#ppt_y+.1"/>
                          </p:val>
                        </p:tav>
                        <p:tav tm="100000">
                          <p:val>
                            <p:strVal val="#ppt_y"/>
                          </p:val>
                        </p:tav>
                      </p:tavLst>
                    </p:anim>
                  </p:childTnLst>
                </p:cTn>
              </p:par>
            </p:tnLst>
          </p:tmpl>
        </p:tmplLst>
      </p:bldP>
      <p:bldP spid="186" grpId="0" build="p">
        <p:tmplLst>
          <p:tmpl lvl="1">
            <p:tnLst>
              <p:par>
                <p:cTn presetID="42" presetClass="entr" presetSubtype="0" fill="hold" nodeType="withEffect">
                  <p:stCondLst>
                    <p:cond delay="200"/>
                  </p:stCondLst>
                  <p:childTnLst>
                    <p:set>
                      <p:cBhvr>
                        <p:cTn dur="1" fill="hold">
                          <p:stCondLst>
                            <p:cond delay="0"/>
                          </p:stCondLst>
                        </p:cTn>
                        <p:tgtEl>
                          <p:spTgt spid="186"/>
                        </p:tgtEl>
                        <p:attrNameLst>
                          <p:attrName>style.visibility</p:attrName>
                        </p:attrNameLst>
                      </p:cBhvr>
                      <p:to>
                        <p:strVal val="visible"/>
                      </p:to>
                    </p:set>
                    <p:animEffect transition="in" filter="fade">
                      <p:cBhvr>
                        <p:cTn dur="400"/>
                        <p:tgtEl>
                          <p:spTgt spid="186"/>
                        </p:tgtEl>
                      </p:cBhvr>
                    </p:animEffect>
                    <p:anim calcmode="lin" valueType="num">
                      <p:cBhvr>
                        <p:cTn dur="400" fill="hold"/>
                        <p:tgtEl>
                          <p:spTgt spid="186"/>
                        </p:tgtEl>
                        <p:attrNameLst>
                          <p:attrName>ppt_x</p:attrName>
                        </p:attrNameLst>
                      </p:cBhvr>
                      <p:tavLst>
                        <p:tav tm="0">
                          <p:val>
                            <p:strVal val="#ppt_x"/>
                          </p:val>
                        </p:tav>
                        <p:tav tm="100000">
                          <p:val>
                            <p:strVal val="#ppt_x"/>
                          </p:val>
                        </p:tav>
                      </p:tavLst>
                    </p:anim>
                    <p:anim calcmode="lin" valueType="num">
                      <p:cBhvr>
                        <p:cTn dur="400" fill="hold"/>
                        <p:tgtEl>
                          <p:spTgt spid="186"/>
                        </p:tgtEl>
                        <p:attrNameLst>
                          <p:attrName>ppt_y</p:attrName>
                        </p:attrNameLst>
                      </p:cBhvr>
                      <p:tavLst>
                        <p:tav tm="0">
                          <p:val>
                            <p:strVal val="#ppt_y+.1"/>
                          </p:val>
                        </p:tav>
                        <p:tav tm="100000">
                          <p:val>
                            <p:strVal val="#ppt_y"/>
                          </p:val>
                        </p:tav>
                      </p:tavLst>
                    </p:anim>
                  </p:childTnLst>
                </p:cTn>
              </p:par>
            </p:tnLst>
          </p:tmpl>
        </p:tmplLst>
      </p:bldP>
      <p:bldP spid="187" grpId="0" build="p">
        <p:tmplLst>
          <p:tmpl lvl="1">
            <p:tnLst>
              <p:par>
                <p:cTn presetID="42" presetClass="entr" presetSubtype="0" fill="hold" nodeType="withEffect">
                  <p:stCondLst>
                    <p:cond delay="200"/>
                  </p:stCondLst>
                  <p:childTnLst>
                    <p:set>
                      <p:cBhvr>
                        <p:cTn dur="1" fill="hold">
                          <p:stCondLst>
                            <p:cond delay="0"/>
                          </p:stCondLst>
                        </p:cTn>
                        <p:tgtEl>
                          <p:spTgt spid="187"/>
                        </p:tgtEl>
                        <p:attrNameLst>
                          <p:attrName>style.visibility</p:attrName>
                        </p:attrNameLst>
                      </p:cBhvr>
                      <p:to>
                        <p:strVal val="visible"/>
                      </p:to>
                    </p:set>
                    <p:animEffect transition="in" filter="fade">
                      <p:cBhvr>
                        <p:cTn dur="400"/>
                        <p:tgtEl>
                          <p:spTgt spid="187"/>
                        </p:tgtEl>
                      </p:cBhvr>
                    </p:animEffect>
                    <p:anim calcmode="lin" valueType="num">
                      <p:cBhvr>
                        <p:cTn dur="400" fill="hold"/>
                        <p:tgtEl>
                          <p:spTgt spid="187"/>
                        </p:tgtEl>
                        <p:attrNameLst>
                          <p:attrName>ppt_x</p:attrName>
                        </p:attrNameLst>
                      </p:cBhvr>
                      <p:tavLst>
                        <p:tav tm="0">
                          <p:val>
                            <p:strVal val="#ppt_x"/>
                          </p:val>
                        </p:tav>
                        <p:tav tm="100000">
                          <p:val>
                            <p:strVal val="#ppt_x"/>
                          </p:val>
                        </p:tav>
                      </p:tavLst>
                    </p:anim>
                    <p:anim calcmode="lin" valueType="num">
                      <p:cBhvr>
                        <p:cTn dur="400" fill="hold"/>
                        <p:tgtEl>
                          <p:spTgt spid="187"/>
                        </p:tgtEl>
                        <p:attrNameLst>
                          <p:attrName>ppt_y</p:attrName>
                        </p:attrNameLst>
                      </p:cBhvr>
                      <p:tavLst>
                        <p:tav tm="0">
                          <p:val>
                            <p:strVal val="#ppt_y+.1"/>
                          </p:val>
                        </p:tav>
                        <p:tav tm="100000">
                          <p:val>
                            <p:strVal val="#ppt_y"/>
                          </p:val>
                        </p:tav>
                      </p:tavLst>
                    </p:anim>
                  </p:childTnLst>
                </p:cTn>
              </p:par>
            </p:tnLst>
          </p:tmpl>
        </p:tmplLst>
      </p:bldP>
      <p:bldP spid="188" grpId="0" build="p">
        <p:tmplLst>
          <p:tmpl lvl="1">
            <p:tnLst>
              <p:par>
                <p:cTn presetID="42" presetClass="entr" presetSubtype="0" fill="hold" nodeType="withEffect">
                  <p:stCondLst>
                    <p:cond delay="200"/>
                  </p:stCondLst>
                  <p:childTnLst>
                    <p:set>
                      <p:cBhvr>
                        <p:cTn dur="1" fill="hold">
                          <p:stCondLst>
                            <p:cond delay="0"/>
                          </p:stCondLst>
                        </p:cTn>
                        <p:tgtEl>
                          <p:spTgt spid="188"/>
                        </p:tgtEl>
                        <p:attrNameLst>
                          <p:attrName>style.visibility</p:attrName>
                        </p:attrNameLst>
                      </p:cBhvr>
                      <p:to>
                        <p:strVal val="visible"/>
                      </p:to>
                    </p:set>
                    <p:animEffect transition="in" filter="fade">
                      <p:cBhvr>
                        <p:cTn dur="400"/>
                        <p:tgtEl>
                          <p:spTgt spid="188"/>
                        </p:tgtEl>
                      </p:cBhvr>
                    </p:animEffect>
                    <p:anim calcmode="lin" valueType="num">
                      <p:cBhvr>
                        <p:cTn dur="400" fill="hold"/>
                        <p:tgtEl>
                          <p:spTgt spid="188"/>
                        </p:tgtEl>
                        <p:attrNameLst>
                          <p:attrName>ppt_x</p:attrName>
                        </p:attrNameLst>
                      </p:cBhvr>
                      <p:tavLst>
                        <p:tav tm="0">
                          <p:val>
                            <p:strVal val="#ppt_x"/>
                          </p:val>
                        </p:tav>
                        <p:tav tm="100000">
                          <p:val>
                            <p:strVal val="#ppt_x"/>
                          </p:val>
                        </p:tav>
                      </p:tavLst>
                    </p:anim>
                    <p:anim calcmode="lin" valueType="num">
                      <p:cBhvr>
                        <p:cTn dur="400" fill="hold"/>
                        <p:tgtEl>
                          <p:spTgt spid="188"/>
                        </p:tgtEl>
                        <p:attrNameLst>
                          <p:attrName>ppt_y</p:attrName>
                        </p:attrNameLst>
                      </p:cBhvr>
                      <p:tavLst>
                        <p:tav tm="0">
                          <p:val>
                            <p:strVal val="#ppt_y+.1"/>
                          </p:val>
                        </p:tav>
                        <p:tav tm="100000">
                          <p:val>
                            <p:strVal val="#ppt_y"/>
                          </p:val>
                        </p:tav>
                      </p:tavLst>
                    </p:anim>
                  </p:childTnLst>
                </p:cTn>
              </p:par>
            </p:tnLst>
          </p:tmpl>
        </p:tmplLst>
      </p:bldP>
      <p:bldP spid="189" grpId="0" build="p">
        <p:tmplLst>
          <p:tmpl lvl="1">
            <p:tnLst>
              <p:par>
                <p:cTn presetID="42" presetClass="entr" presetSubtype="0" fill="hold" nodeType="withEffect">
                  <p:stCondLst>
                    <p:cond delay="200"/>
                  </p:stCondLst>
                  <p:childTnLst>
                    <p:set>
                      <p:cBhvr>
                        <p:cTn dur="1" fill="hold">
                          <p:stCondLst>
                            <p:cond delay="0"/>
                          </p:stCondLst>
                        </p:cTn>
                        <p:tgtEl>
                          <p:spTgt spid="189"/>
                        </p:tgtEl>
                        <p:attrNameLst>
                          <p:attrName>style.visibility</p:attrName>
                        </p:attrNameLst>
                      </p:cBhvr>
                      <p:to>
                        <p:strVal val="visible"/>
                      </p:to>
                    </p:set>
                    <p:animEffect transition="in" filter="fade">
                      <p:cBhvr>
                        <p:cTn dur="400"/>
                        <p:tgtEl>
                          <p:spTgt spid="189"/>
                        </p:tgtEl>
                      </p:cBhvr>
                    </p:animEffect>
                    <p:anim calcmode="lin" valueType="num">
                      <p:cBhvr>
                        <p:cTn dur="400" fill="hold"/>
                        <p:tgtEl>
                          <p:spTgt spid="189"/>
                        </p:tgtEl>
                        <p:attrNameLst>
                          <p:attrName>ppt_x</p:attrName>
                        </p:attrNameLst>
                      </p:cBhvr>
                      <p:tavLst>
                        <p:tav tm="0">
                          <p:val>
                            <p:strVal val="#ppt_x"/>
                          </p:val>
                        </p:tav>
                        <p:tav tm="100000">
                          <p:val>
                            <p:strVal val="#ppt_x"/>
                          </p:val>
                        </p:tav>
                      </p:tavLst>
                    </p:anim>
                    <p:anim calcmode="lin" valueType="num">
                      <p:cBhvr>
                        <p:cTn dur="400" fill="hold"/>
                        <p:tgtEl>
                          <p:spTgt spid="189"/>
                        </p:tgtEl>
                        <p:attrNameLst>
                          <p:attrName>ppt_y</p:attrName>
                        </p:attrNameLst>
                      </p:cBhvr>
                      <p:tavLst>
                        <p:tav tm="0">
                          <p:val>
                            <p:strVal val="#ppt_y+.1"/>
                          </p:val>
                        </p:tav>
                        <p:tav tm="100000">
                          <p:val>
                            <p:strVal val="#ppt_y"/>
                          </p:val>
                        </p:tav>
                      </p:tavLst>
                    </p:anim>
                  </p:childTnLst>
                </p:cTn>
              </p:par>
            </p:tnLst>
          </p:tmpl>
        </p:tmplLst>
      </p:bldP>
      <p:bldP spid="190" grpId="0" build="p">
        <p:tmplLst>
          <p:tmpl lvl="1">
            <p:tnLst>
              <p:par>
                <p:cTn presetID="42" presetClass="entr" presetSubtype="0" fill="hold" nodeType="withEffect">
                  <p:stCondLst>
                    <p:cond delay="200"/>
                  </p:stCondLst>
                  <p:childTnLst>
                    <p:set>
                      <p:cBhvr>
                        <p:cTn dur="1" fill="hold">
                          <p:stCondLst>
                            <p:cond delay="0"/>
                          </p:stCondLst>
                        </p:cTn>
                        <p:tgtEl>
                          <p:spTgt spid="190"/>
                        </p:tgtEl>
                        <p:attrNameLst>
                          <p:attrName>style.visibility</p:attrName>
                        </p:attrNameLst>
                      </p:cBhvr>
                      <p:to>
                        <p:strVal val="visible"/>
                      </p:to>
                    </p:set>
                    <p:animEffect transition="in" filter="fade">
                      <p:cBhvr>
                        <p:cTn dur="400"/>
                        <p:tgtEl>
                          <p:spTgt spid="190"/>
                        </p:tgtEl>
                      </p:cBhvr>
                    </p:animEffect>
                    <p:anim calcmode="lin" valueType="num">
                      <p:cBhvr>
                        <p:cTn dur="400" fill="hold"/>
                        <p:tgtEl>
                          <p:spTgt spid="190"/>
                        </p:tgtEl>
                        <p:attrNameLst>
                          <p:attrName>ppt_x</p:attrName>
                        </p:attrNameLst>
                      </p:cBhvr>
                      <p:tavLst>
                        <p:tav tm="0">
                          <p:val>
                            <p:strVal val="#ppt_x"/>
                          </p:val>
                        </p:tav>
                        <p:tav tm="100000">
                          <p:val>
                            <p:strVal val="#ppt_x"/>
                          </p:val>
                        </p:tav>
                      </p:tavLst>
                    </p:anim>
                    <p:anim calcmode="lin" valueType="num">
                      <p:cBhvr>
                        <p:cTn dur="400" fill="hold"/>
                        <p:tgtEl>
                          <p:spTgt spid="190"/>
                        </p:tgtEl>
                        <p:attrNameLst>
                          <p:attrName>ppt_y</p:attrName>
                        </p:attrNameLst>
                      </p:cBhvr>
                      <p:tavLst>
                        <p:tav tm="0">
                          <p:val>
                            <p:strVal val="#ppt_y+.1"/>
                          </p:val>
                        </p:tav>
                        <p:tav tm="100000">
                          <p:val>
                            <p:strVal val="#ppt_y"/>
                          </p:val>
                        </p:tav>
                      </p:tavLst>
                    </p:anim>
                  </p:childTnLst>
                </p:cTn>
              </p:par>
            </p:tnLst>
          </p:tmpl>
        </p:tmplLst>
      </p:bldP>
      <p:bldP spid="191" grpId="0" build="p">
        <p:tmplLst>
          <p:tmpl lvl="1">
            <p:tnLst>
              <p:par>
                <p:cTn presetID="42" presetClass="entr" presetSubtype="0" fill="hold" nodeType="withEffect">
                  <p:stCondLst>
                    <p:cond delay="200"/>
                  </p:stCondLst>
                  <p:childTnLst>
                    <p:set>
                      <p:cBhvr>
                        <p:cTn dur="1" fill="hold">
                          <p:stCondLst>
                            <p:cond delay="0"/>
                          </p:stCondLst>
                        </p:cTn>
                        <p:tgtEl>
                          <p:spTgt spid="191"/>
                        </p:tgtEl>
                        <p:attrNameLst>
                          <p:attrName>style.visibility</p:attrName>
                        </p:attrNameLst>
                      </p:cBhvr>
                      <p:to>
                        <p:strVal val="visible"/>
                      </p:to>
                    </p:set>
                    <p:animEffect transition="in" filter="fade">
                      <p:cBhvr>
                        <p:cTn dur="400"/>
                        <p:tgtEl>
                          <p:spTgt spid="191"/>
                        </p:tgtEl>
                      </p:cBhvr>
                    </p:animEffect>
                    <p:anim calcmode="lin" valueType="num">
                      <p:cBhvr>
                        <p:cTn dur="400" fill="hold"/>
                        <p:tgtEl>
                          <p:spTgt spid="191"/>
                        </p:tgtEl>
                        <p:attrNameLst>
                          <p:attrName>ppt_x</p:attrName>
                        </p:attrNameLst>
                      </p:cBhvr>
                      <p:tavLst>
                        <p:tav tm="0">
                          <p:val>
                            <p:strVal val="#ppt_x"/>
                          </p:val>
                        </p:tav>
                        <p:tav tm="100000">
                          <p:val>
                            <p:strVal val="#ppt_x"/>
                          </p:val>
                        </p:tav>
                      </p:tavLst>
                    </p:anim>
                    <p:anim calcmode="lin" valueType="num">
                      <p:cBhvr>
                        <p:cTn dur="400" fill="hold"/>
                        <p:tgtEl>
                          <p:spTgt spid="191"/>
                        </p:tgtEl>
                        <p:attrNameLst>
                          <p:attrName>ppt_y</p:attrName>
                        </p:attrNameLst>
                      </p:cBhvr>
                      <p:tavLst>
                        <p:tav tm="0">
                          <p:val>
                            <p:strVal val="#ppt_y+.1"/>
                          </p:val>
                        </p:tav>
                        <p:tav tm="100000">
                          <p:val>
                            <p:strVal val="#ppt_y"/>
                          </p:val>
                        </p:tav>
                      </p:tavLst>
                    </p:anim>
                  </p:childTnLst>
                </p:cTn>
              </p:par>
            </p:tnLst>
          </p:tmpl>
        </p:tmplLst>
      </p:bldP>
      <p:bldP spid="192" grpId="0" build="p">
        <p:tmplLst>
          <p:tmpl lvl="1">
            <p:tnLst>
              <p:par>
                <p:cTn presetID="42" presetClass="entr" presetSubtype="0" fill="hold" nodeType="withEffect">
                  <p:stCondLst>
                    <p:cond delay="200"/>
                  </p:stCondLst>
                  <p:childTnLst>
                    <p:set>
                      <p:cBhvr>
                        <p:cTn dur="1" fill="hold">
                          <p:stCondLst>
                            <p:cond delay="0"/>
                          </p:stCondLst>
                        </p:cTn>
                        <p:tgtEl>
                          <p:spTgt spid="192"/>
                        </p:tgtEl>
                        <p:attrNameLst>
                          <p:attrName>style.visibility</p:attrName>
                        </p:attrNameLst>
                      </p:cBhvr>
                      <p:to>
                        <p:strVal val="visible"/>
                      </p:to>
                    </p:set>
                    <p:animEffect transition="in" filter="fade">
                      <p:cBhvr>
                        <p:cTn dur="400"/>
                        <p:tgtEl>
                          <p:spTgt spid="192"/>
                        </p:tgtEl>
                      </p:cBhvr>
                    </p:animEffect>
                    <p:anim calcmode="lin" valueType="num">
                      <p:cBhvr>
                        <p:cTn dur="400" fill="hold"/>
                        <p:tgtEl>
                          <p:spTgt spid="192"/>
                        </p:tgtEl>
                        <p:attrNameLst>
                          <p:attrName>ppt_x</p:attrName>
                        </p:attrNameLst>
                      </p:cBhvr>
                      <p:tavLst>
                        <p:tav tm="0">
                          <p:val>
                            <p:strVal val="#ppt_x"/>
                          </p:val>
                        </p:tav>
                        <p:tav tm="100000">
                          <p:val>
                            <p:strVal val="#ppt_x"/>
                          </p:val>
                        </p:tav>
                      </p:tavLst>
                    </p:anim>
                    <p:anim calcmode="lin" valueType="num">
                      <p:cBhvr>
                        <p:cTn dur="400" fill="hold"/>
                        <p:tgtEl>
                          <p:spTgt spid="192"/>
                        </p:tgtEl>
                        <p:attrNameLst>
                          <p:attrName>ppt_y</p:attrName>
                        </p:attrNameLst>
                      </p:cBhvr>
                      <p:tavLst>
                        <p:tav tm="0">
                          <p:val>
                            <p:strVal val="#ppt_y+.1"/>
                          </p:val>
                        </p:tav>
                        <p:tav tm="100000">
                          <p:val>
                            <p:strVal val="#ppt_y"/>
                          </p:val>
                        </p:tav>
                      </p:tavLst>
                    </p:anim>
                  </p:childTnLst>
                </p:cTn>
              </p:par>
            </p:tnLst>
          </p:tmpl>
        </p:tmplLst>
      </p:bldP>
      <p:bldP spid="193" grpId="0" build="p">
        <p:tmplLst>
          <p:tmpl lvl="1">
            <p:tnLst>
              <p:par>
                <p:cTn presetID="42" presetClass="entr" presetSubtype="0" fill="hold" nodeType="withEffect">
                  <p:stCondLst>
                    <p:cond delay="200"/>
                  </p:stCondLst>
                  <p:childTnLst>
                    <p:set>
                      <p:cBhvr>
                        <p:cTn dur="1" fill="hold">
                          <p:stCondLst>
                            <p:cond delay="0"/>
                          </p:stCondLst>
                        </p:cTn>
                        <p:tgtEl>
                          <p:spTgt spid="193"/>
                        </p:tgtEl>
                        <p:attrNameLst>
                          <p:attrName>style.visibility</p:attrName>
                        </p:attrNameLst>
                      </p:cBhvr>
                      <p:to>
                        <p:strVal val="visible"/>
                      </p:to>
                    </p:set>
                    <p:animEffect transition="in" filter="fade">
                      <p:cBhvr>
                        <p:cTn dur="400"/>
                        <p:tgtEl>
                          <p:spTgt spid="193"/>
                        </p:tgtEl>
                      </p:cBhvr>
                    </p:animEffect>
                    <p:anim calcmode="lin" valueType="num">
                      <p:cBhvr>
                        <p:cTn dur="400" fill="hold"/>
                        <p:tgtEl>
                          <p:spTgt spid="193"/>
                        </p:tgtEl>
                        <p:attrNameLst>
                          <p:attrName>ppt_x</p:attrName>
                        </p:attrNameLst>
                      </p:cBhvr>
                      <p:tavLst>
                        <p:tav tm="0">
                          <p:val>
                            <p:strVal val="#ppt_x"/>
                          </p:val>
                        </p:tav>
                        <p:tav tm="100000">
                          <p:val>
                            <p:strVal val="#ppt_x"/>
                          </p:val>
                        </p:tav>
                      </p:tavLst>
                    </p:anim>
                    <p:anim calcmode="lin" valueType="num">
                      <p:cBhvr>
                        <p:cTn dur="400" fill="hold"/>
                        <p:tgtEl>
                          <p:spTgt spid="193"/>
                        </p:tgtEl>
                        <p:attrNameLst>
                          <p:attrName>ppt_y</p:attrName>
                        </p:attrNameLst>
                      </p:cBhvr>
                      <p:tavLst>
                        <p:tav tm="0">
                          <p:val>
                            <p:strVal val="#ppt_y+.1"/>
                          </p:val>
                        </p:tav>
                        <p:tav tm="100000">
                          <p:val>
                            <p:strVal val="#ppt_y"/>
                          </p:val>
                        </p:tav>
                      </p:tavLst>
                    </p:anim>
                  </p:childTnLst>
                </p:cTn>
              </p:par>
            </p:tnLst>
          </p:tmpl>
        </p:tmplLst>
      </p:bldP>
      <p:bldP spid="194" grpId="0" build="p">
        <p:tmplLst>
          <p:tmpl lvl="1">
            <p:tnLst>
              <p:par>
                <p:cTn presetID="42" presetClass="entr" presetSubtype="0" fill="hold" nodeType="withEffect">
                  <p:stCondLst>
                    <p:cond delay="200"/>
                  </p:stCondLst>
                  <p:childTnLst>
                    <p:set>
                      <p:cBhvr>
                        <p:cTn dur="1" fill="hold">
                          <p:stCondLst>
                            <p:cond delay="0"/>
                          </p:stCondLst>
                        </p:cTn>
                        <p:tgtEl>
                          <p:spTgt spid="194"/>
                        </p:tgtEl>
                        <p:attrNameLst>
                          <p:attrName>style.visibility</p:attrName>
                        </p:attrNameLst>
                      </p:cBhvr>
                      <p:to>
                        <p:strVal val="visible"/>
                      </p:to>
                    </p:set>
                    <p:animEffect transition="in" filter="fade">
                      <p:cBhvr>
                        <p:cTn dur="400"/>
                        <p:tgtEl>
                          <p:spTgt spid="194"/>
                        </p:tgtEl>
                      </p:cBhvr>
                    </p:animEffect>
                    <p:anim calcmode="lin" valueType="num">
                      <p:cBhvr>
                        <p:cTn dur="400" fill="hold"/>
                        <p:tgtEl>
                          <p:spTgt spid="194"/>
                        </p:tgtEl>
                        <p:attrNameLst>
                          <p:attrName>ppt_x</p:attrName>
                        </p:attrNameLst>
                      </p:cBhvr>
                      <p:tavLst>
                        <p:tav tm="0">
                          <p:val>
                            <p:strVal val="#ppt_x"/>
                          </p:val>
                        </p:tav>
                        <p:tav tm="100000">
                          <p:val>
                            <p:strVal val="#ppt_x"/>
                          </p:val>
                        </p:tav>
                      </p:tavLst>
                    </p:anim>
                    <p:anim calcmode="lin" valueType="num">
                      <p:cBhvr>
                        <p:cTn dur="400" fill="hold"/>
                        <p:tgtEl>
                          <p:spTgt spid="194"/>
                        </p:tgtEl>
                        <p:attrNameLst>
                          <p:attrName>ppt_y</p:attrName>
                        </p:attrNameLst>
                      </p:cBhvr>
                      <p:tavLst>
                        <p:tav tm="0">
                          <p:val>
                            <p:strVal val="#ppt_y+.1"/>
                          </p:val>
                        </p:tav>
                        <p:tav tm="100000">
                          <p:val>
                            <p:strVal val="#ppt_y"/>
                          </p:val>
                        </p:tav>
                      </p:tavLst>
                    </p:anim>
                  </p:childTnLst>
                </p:cTn>
              </p:par>
            </p:tnLst>
          </p:tmpl>
        </p:tmplLst>
      </p:bldP>
      <p:bldP spid="195" grpId="0" build="p">
        <p:tmplLst>
          <p:tmpl lvl="1">
            <p:tnLst>
              <p:par>
                <p:cTn presetID="42" presetClass="entr" presetSubtype="0" fill="hold" nodeType="withEffect">
                  <p:stCondLst>
                    <p:cond delay="200"/>
                  </p:stCondLst>
                  <p:childTnLst>
                    <p:set>
                      <p:cBhvr>
                        <p:cTn dur="1" fill="hold">
                          <p:stCondLst>
                            <p:cond delay="0"/>
                          </p:stCondLst>
                        </p:cTn>
                        <p:tgtEl>
                          <p:spTgt spid="195"/>
                        </p:tgtEl>
                        <p:attrNameLst>
                          <p:attrName>style.visibility</p:attrName>
                        </p:attrNameLst>
                      </p:cBhvr>
                      <p:to>
                        <p:strVal val="visible"/>
                      </p:to>
                    </p:set>
                    <p:animEffect transition="in" filter="fade">
                      <p:cBhvr>
                        <p:cTn dur="400"/>
                        <p:tgtEl>
                          <p:spTgt spid="195"/>
                        </p:tgtEl>
                      </p:cBhvr>
                    </p:animEffect>
                    <p:anim calcmode="lin" valueType="num">
                      <p:cBhvr>
                        <p:cTn dur="400" fill="hold"/>
                        <p:tgtEl>
                          <p:spTgt spid="195"/>
                        </p:tgtEl>
                        <p:attrNameLst>
                          <p:attrName>ppt_x</p:attrName>
                        </p:attrNameLst>
                      </p:cBhvr>
                      <p:tavLst>
                        <p:tav tm="0">
                          <p:val>
                            <p:strVal val="#ppt_x"/>
                          </p:val>
                        </p:tav>
                        <p:tav tm="100000">
                          <p:val>
                            <p:strVal val="#ppt_x"/>
                          </p:val>
                        </p:tav>
                      </p:tavLst>
                    </p:anim>
                    <p:anim calcmode="lin" valueType="num">
                      <p:cBhvr>
                        <p:cTn dur="400" fill="hold"/>
                        <p:tgtEl>
                          <p:spTgt spid="195"/>
                        </p:tgtEl>
                        <p:attrNameLst>
                          <p:attrName>ppt_y</p:attrName>
                        </p:attrNameLst>
                      </p:cBhvr>
                      <p:tavLst>
                        <p:tav tm="0">
                          <p:val>
                            <p:strVal val="#ppt_y+.1"/>
                          </p:val>
                        </p:tav>
                        <p:tav tm="100000">
                          <p:val>
                            <p:strVal val="#ppt_y"/>
                          </p:val>
                        </p:tav>
                      </p:tavLst>
                    </p:anim>
                  </p:childTnLst>
                </p:cTn>
              </p:par>
            </p:tnLst>
          </p:tmpl>
        </p:tmplLst>
      </p:bldP>
      <p:bldP spid="196" grpId="0" build="p">
        <p:tmplLst>
          <p:tmpl lvl="1">
            <p:tnLst>
              <p:par>
                <p:cTn presetID="42" presetClass="entr" presetSubtype="0" fill="hold" nodeType="withEffect">
                  <p:stCondLst>
                    <p:cond delay="200"/>
                  </p:stCondLst>
                  <p:childTnLst>
                    <p:set>
                      <p:cBhvr>
                        <p:cTn dur="1" fill="hold">
                          <p:stCondLst>
                            <p:cond delay="0"/>
                          </p:stCondLst>
                        </p:cTn>
                        <p:tgtEl>
                          <p:spTgt spid="196"/>
                        </p:tgtEl>
                        <p:attrNameLst>
                          <p:attrName>style.visibility</p:attrName>
                        </p:attrNameLst>
                      </p:cBhvr>
                      <p:to>
                        <p:strVal val="visible"/>
                      </p:to>
                    </p:set>
                    <p:animEffect transition="in" filter="fade">
                      <p:cBhvr>
                        <p:cTn dur="400"/>
                        <p:tgtEl>
                          <p:spTgt spid="196"/>
                        </p:tgtEl>
                      </p:cBhvr>
                    </p:animEffect>
                    <p:anim calcmode="lin" valueType="num">
                      <p:cBhvr>
                        <p:cTn dur="400" fill="hold"/>
                        <p:tgtEl>
                          <p:spTgt spid="196"/>
                        </p:tgtEl>
                        <p:attrNameLst>
                          <p:attrName>ppt_x</p:attrName>
                        </p:attrNameLst>
                      </p:cBhvr>
                      <p:tavLst>
                        <p:tav tm="0">
                          <p:val>
                            <p:strVal val="#ppt_x"/>
                          </p:val>
                        </p:tav>
                        <p:tav tm="100000">
                          <p:val>
                            <p:strVal val="#ppt_x"/>
                          </p:val>
                        </p:tav>
                      </p:tavLst>
                    </p:anim>
                    <p:anim calcmode="lin" valueType="num">
                      <p:cBhvr>
                        <p:cTn dur="400" fill="hold"/>
                        <p:tgtEl>
                          <p:spTgt spid="196"/>
                        </p:tgtEl>
                        <p:attrNameLst>
                          <p:attrName>ppt_y</p:attrName>
                        </p:attrNameLst>
                      </p:cBhvr>
                      <p:tavLst>
                        <p:tav tm="0">
                          <p:val>
                            <p:strVal val="#ppt_y+.1"/>
                          </p:val>
                        </p:tav>
                        <p:tav tm="100000">
                          <p:val>
                            <p:strVal val="#ppt_y"/>
                          </p:val>
                        </p:tav>
                      </p:tavLst>
                    </p:anim>
                  </p:childTnLst>
                </p:cTn>
              </p:par>
            </p:tnLst>
          </p:tmpl>
        </p:tmplLst>
      </p:bldP>
      <p:bldP spid="197" grpId="0" build="p">
        <p:tmplLst>
          <p:tmpl lvl="1">
            <p:tnLst>
              <p:par>
                <p:cTn presetID="42" presetClass="entr" presetSubtype="0" fill="hold" nodeType="withEffect">
                  <p:stCondLst>
                    <p:cond delay="200"/>
                  </p:stCondLst>
                  <p:childTnLst>
                    <p:set>
                      <p:cBhvr>
                        <p:cTn dur="1" fill="hold">
                          <p:stCondLst>
                            <p:cond delay="0"/>
                          </p:stCondLst>
                        </p:cTn>
                        <p:tgtEl>
                          <p:spTgt spid="197"/>
                        </p:tgtEl>
                        <p:attrNameLst>
                          <p:attrName>style.visibility</p:attrName>
                        </p:attrNameLst>
                      </p:cBhvr>
                      <p:to>
                        <p:strVal val="visible"/>
                      </p:to>
                    </p:set>
                    <p:animEffect transition="in" filter="fade">
                      <p:cBhvr>
                        <p:cTn dur="400"/>
                        <p:tgtEl>
                          <p:spTgt spid="197"/>
                        </p:tgtEl>
                      </p:cBhvr>
                    </p:animEffect>
                    <p:anim calcmode="lin" valueType="num">
                      <p:cBhvr>
                        <p:cTn dur="400" fill="hold"/>
                        <p:tgtEl>
                          <p:spTgt spid="197"/>
                        </p:tgtEl>
                        <p:attrNameLst>
                          <p:attrName>ppt_x</p:attrName>
                        </p:attrNameLst>
                      </p:cBhvr>
                      <p:tavLst>
                        <p:tav tm="0">
                          <p:val>
                            <p:strVal val="#ppt_x"/>
                          </p:val>
                        </p:tav>
                        <p:tav tm="100000">
                          <p:val>
                            <p:strVal val="#ppt_x"/>
                          </p:val>
                        </p:tav>
                      </p:tavLst>
                    </p:anim>
                    <p:anim calcmode="lin" valueType="num">
                      <p:cBhvr>
                        <p:cTn dur="400" fill="hold"/>
                        <p:tgtEl>
                          <p:spTgt spid="197"/>
                        </p:tgtEl>
                        <p:attrNameLst>
                          <p:attrName>ppt_y</p:attrName>
                        </p:attrNameLst>
                      </p:cBhvr>
                      <p:tavLst>
                        <p:tav tm="0">
                          <p:val>
                            <p:strVal val="#ppt_y+.1"/>
                          </p:val>
                        </p:tav>
                        <p:tav tm="100000">
                          <p:val>
                            <p:strVal val="#ppt_y"/>
                          </p:val>
                        </p:tav>
                      </p:tavLst>
                    </p:anim>
                  </p:childTnLst>
                </p:cTn>
              </p:par>
            </p:tnLst>
          </p:tmpl>
        </p:tmplLst>
      </p:bldP>
      <p:bldP spid="198" grpId="0" build="p">
        <p:tmplLst>
          <p:tmpl lvl="1">
            <p:tnLst>
              <p:par>
                <p:cTn presetID="42" presetClass="entr" presetSubtype="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Effect transition="in" filter="fade">
                      <p:cBhvr>
                        <p:cTn dur="400"/>
                        <p:tgtEl>
                          <p:spTgt spid="198"/>
                        </p:tgtEl>
                      </p:cBhvr>
                    </p:animEffect>
                    <p:anim calcmode="lin" valueType="num">
                      <p:cBhvr>
                        <p:cTn dur="400" fill="hold"/>
                        <p:tgtEl>
                          <p:spTgt spid="198"/>
                        </p:tgtEl>
                        <p:attrNameLst>
                          <p:attrName>ppt_x</p:attrName>
                        </p:attrNameLst>
                      </p:cBhvr>
                      <p:tavLst>
                        <p:tav tm="0">
                          <p:val>
                            <p:strVal val="#ppt_x"/>
                          </p:val>
                        </p:tav>
                        <p:tav tm="100000">
                          <p:val>
                            <p:strVal val="#ppt_x"/>
                          </p:val>
                        </p:tav>
                      </p:tavLst>
                    </p:anim>
                    <p:anim calcmode="lin" valueType="num">
                      <p:cBhvr>
                        <p:cTn dur="400" fill="hold"/>
                        <p:tgtEl>
                          <p:spTgt spid="198"/>
                        </p:tgtEl>
                        <p:attrNameLst>
                          <p:attrName>ppt_y</p:attrName>
                        </p:attrNameLst>
                      </p:cBhvr>
                      <p:tavLst>
                        <p:tav tm="0">
                          <p:val>
                            <p:strVal val="#ppt_y+.1"/>
                          </p:val>
                        </p:tav>
                        <p:tav tm="100000">
                          <p:val>
                            <p:strVal val="#ppt_y"/>
                          </p:val>
                        </p:tav>
                      </p:tavLst>
                    </p:anim>
                  </p:childTnLst>
                </p:cTn>
              </p:par>
            </p:tnLst>
          </p:tmpl>
        </p:tmplLst>
      </p:bldP>
      <p:bldP spid="199" grpId="0" build="p">
        <p:tmplLst>
          <p:tmpl lvl="1">
            <p:tnLst>
              <p:par>
                <p:cTn presetID="42" presetClass="entr" presetSubtype="0" fill="hold" nodeType="withEffect">
                  <p:stCondLst>
                    <p:cond delay="200"/>
                  </p:stCondLst>
                  <p:childTnLst>
                    <p:set>
                      <p:cBhvr>
                        <p:cTn dur="1" fill="hold">
                          <p:stCondLst>
                            <p:cond delay="0"/>
                          </p:stCondLst>
                        </p:cTn>
                        <p:tgtEl>
                          <p:spTgt spid="199"/>
                        </p:tgtEl>
                        <p:attrNameLst>
                          <p:attrName>style.visibility</p:attrName>
                        </p:attrNameLst>
                      </p:cBhvr>
                      <p:to>
                        <p:strVal val="visible"/>
                      </p:to>
                    </p:set>
                    <p:animEffect transition="in" filter="fade">
                      <p:cBhvr>
                        <p:cTn dur="400"/>
                        <p:tgtEl>
                          <p:spTgt spid="199"/>
                        </p:tgtEl>
                      </p:cBhvr>
                    </p:animEffect>
                    <p:anim calcmode="lin" valueType="num">
                      <p:cBhvr>
                        <p:cTn dur="400" fill="hold"/>
                        <p:tgtEl>
                          <p:spTgt spid="199"/>
                        </p:tgtEl>
                        <p:attrNameLst>
                          <p:attrName>ppt_x</p:attrName>
                        </p:attrNameLst>
                      </p:cBhvr>
                      <p:tavLst>
                        <p:tav tm="0">
                          <p:val>
                            <p:strVal val="#ppt_x"/>
                          </p:val>
                        </p:tav>
                        <p:tav tm="100000">
                          <p:val>
                            <p:strVal val="#ppt_x"/>
                          </p:val>
                        </p:tav>
                      </p:tavLst>
                    </p:anim>
                    <p:anim calcmode="lin" valueType="num">
                      <p:cBhvr>
                        <p:cTn dur="400" fill="hold"/>
                        <p:tgtEl>
                          <p:spTgt spid="19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ix team member slide">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Six</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0" name="Text Placeholder 7"/>
          <p:cNvSpPr>
            <a:spLocks noGrp="1"/>
          </p:cNvSpPr>
          <p:nvPr>
            <p:ph type="body" sz="quarter" idx="20" hasCustomPrompt="1"/>
          </p:nvPr>
        </p:nvSpPr>
        <p:spPr>
          <a:xfrm>
            <a:off x="39255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1" name="Text Placeholder 2"/>
          <p:cNvSpPr>
            <a:spLocks noGrp="1"/>
          </p:cNvSpPr>
          <p:nvPr>
            <p:ph type="body" sz="quarter" idx="16" hasCustomPrompt="1"/>
          </p:nvPr>
        </p:nvSpPr>
        <p:spPr>
          <a:xfrm>
            <a:off x="39255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12" name="Text Placeholder 7"/>
          <p:cNvSpPr>
            <a:spLocks noGrp="1"/>
          </p:cNvSpPr>
          <p:nvPr>
            <p:ph type="body" sz="quarter" idx="32" hasCustomPrompt="1"/>
          </p:nvPr>
        </p:nvSpPr>
        <p:spPr>
          <a:xfrm>
            <a:off x="39255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3" name="Text Placeholder 7"/>
          <p:cNvSpPr>
            <a:spLocks noGrp="1"/>
          </p:cNvSpPr>
          <p:nvPr>
            <p:ph type="body" sz="quarter" idx="33" hasCustomPrompt="1"/>
          </p:nvPr>
        </p:nvSpPr>
        <p:spPr>
          <a:xfrm>
            <a:off x="5148481"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4" name="Text Placeholder 7"/>
          <p:cNvSpPr>
            <a:spLocks noGrp="1"/>
          </p:cNvSpPr>
          <p:nvPr>
            <p:ph type="body" sz="quarter" idx="34" hasCustomPrompt="1"/>
          </p:nvPr>
        </p:nvSpPr>
        <p:spPr>
          <a:xfrm>
            <a:off x="63714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5"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6" name="Text Placeholder 2"/>
          <p:cNvSpPr>
            <a:spLocks noGrp="1"/>
          </p:cNvSpPr>
          <p:nvPr>
            <p:ph type="body" sz="quarter" idx="23" hasCustomPrompt="1"/>
          </p:nvPr>
        </p:nvSpPr>
        <p:spPr>
          <a:xfrm>
            <a:off x="149491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17" name="Text Placeholder 7"/>
          <p:cNvSpPr>
            <a:spLocks noGrp="1"/>
          </p:cNvSpPr>
          <p:nvPr>
            <p:ph type="body" sz="quarter" idx="35" hasCustomPrompt="1"/>
          </p:nvPr>
        </p:nvSpPr>
        <p:spPr>
          <a:xfrm>
            <a:off x="149491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8" name="Text Placeholder 7"/>
          <p:cNvSpPr>
            <a:spLocks noGrp="1"/>
          </p:cNvSpPr>
          <p:nvPr>
            <p:ph type="body" sz="quarter" idx="36" hasCustomPrompt="1"/>
          </p:nvPr>
        </p:nvSpPr>
        <p:spPr>
          <a:xfrm>
            <a:off x="16172082"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9" name="Text Placeholder 7"/>
          <p:cNvSpPr>
            <a:spLocks noGrp="1"/>
          </p:cNvSpPr>
          <p:nvPr>
            <p:ph type="body" sz="quarter" idx="37" hasCustomPrompt="1"/>
          </p:nvPr>
        </p:nvSpPr>
        <p:spPr>
          <a:xfrm>
            <a:off x="173950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0" name="Text Placeholder 7"/>
          <p:cNvSpPr>
            <a:spLocks noGrp="1"/>
          </p:cNvSpPr>
          <p:nvPr>
            <p:ph type="body" sz="quarter" idx="24" hasCustomPrompt="1"/>
          </p:nvPr>
        </p:nvSpPr>
        <p:spPr>
          <a:xfrm>
            <a:off x="39255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1" name="Text Placeholder 2"/>
          <p:cNvSpPr>
            <a:spLocks noGrp="1"/>
          </p:cNvSpPr>
          <p:nvPr>
            <p:ph type="body" sz="quarter" idx="25" hasCustomPrompt="1"/>
          </p:nvPr>
        </p:nvSpPr>
        <p:spPr>
          <a:xfrm>
            <a:off x="39255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22" name="Text Placeholder 7"/>
          <p:cNvSpPr>
            <a:spLocks noGrp="1"/>
          </p:cNvSpPr>
          <p:nvPr>
            <p:ph type="body" sz="quarter" idx="38" hasCustomPrompt="1"/>
          </p:nvPr>
        </p:nvSpPr>
        <p:spPr>
          <a:xfrm>
            <a:off x="39255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3" name="Text Placeholder 7"/>
          <p:cNvSpPr>
            <a:spLocks noGrp="1"/>
          </p:cNvSpPr>
          <p:nvPr>
            <p:ph type="body" sz="quarter" idx="39" hasCustomPrompt="1"/>
          </p:nvPr>
        </p:nvSpPr>
        <p:spPr>
          <a:xfrm>
            <a:off x="5148481"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4" name="Text Placeholder 7"/>
          <p:cNvSpPr>
            <a:spLocks noGrp="1"/>
          </p:cNvSpPr>
          <p:nvPr>
            <p:ph type="body" sz="quarter" idx="40" hasCustomPrompt="1"/>
          </p:nvPr>
        </p:nvSpPr>
        <p:spPr>
          <a:xfrm>
            <a:off x="63714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5" name="Text Placeholder 7"/>
          <p:cNvSpPr>
            <a:spLocks noGrp="1"/>
          </p:cNvSpPr>
          <p:nvPr>
            <p:ph type="body" sz="quarter" idx="26" hasCustomPrompt="1"/>
          </p:nvPr>
        </p:nvSpPr>
        <p:spPr>
          <a:xfrm>
            <a:off x="149491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6" name="Text Placeholder 2"/>
          <p:cNvSpPr>
            <a:spLocks noGrp="1"/>
          </p:cNvSpPr>
          <p:nvPr>
            <p:ph type="body" sz="quarter" idx="27" hasCustomPrompt="1"/>
          </p:nvPr>
        </p:nvSpPr>
        <p:spPr>
          <a:xfrm>
            <a:off x="149491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a:t>
            </a:r>
          </a:p>
        </p:txBody>
      </p:sp>
      <p:sp>
        <p:nvSpPr>
          <p:cNvPr id="227" name="Text Placeholder 7"/>
          <p:cNvSpPr>
            <a:spLocks noGrp="1"/>
          </p:cNvSpPr>
          <p:nvPr>
            <p:ph type="body" sz="quarter" idx="41" hasCustomPrompt="1"/>
          </p:nvPr>
        </p:nvSpPr>
        <p:spPr>
          <a:xfrm>
            <a:off x="149491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8" name="Text Placeholder 7"/>
          <p:cNvSpPr>
            <a:spLocks noGrp="1"/>
          </p:cNvSpPr>
          <p:nvPr>
            <p:ph type="body" sz="quarter" idx="42" hasCustomPrompt="1"/>
          </p:nvPr>
        </p:nvSpPr>
        <p:spPr>
          <a:xfrm>
            <a:off x="16172082"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9" name="Text Placeholder 7"/>
          <p:cNvSpPr>
            <a:spLocks noGrp="1"/>
          </p:cNvSpPr>
          <p:nvPr>
            <p:ph type="body" sz="quarter" idx="43" hasCustomPrompt="1"/>
          </p:nvPr>
        </p:nvSpPr>
        <p:spPr>
          <a:xfrm>
            <a:off x="173950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0" name="Text Placeholder 7"/>
          <p:cNvSpPr>
            <a:spLocks noGrp="1"/>
          </p:cNvSpPr>
          <p:nvPr>
            <p:ph type="body" sz="quarter" idx="28" hasCustomPrompt="1"/>
          </p:nvPr>
        </p:nvSpPr>
        <p:spPr>
          <a:xfrm>
            <a:off x="3925519" y="9572977"/>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31" name="Text Placeholder 2"/>
          <p:cNvSpPr>
            <a:spLocks noGrp="1"/>
          </p:cNvSpPr>
          <p:nvPr>
            <p:ph type="body" sz="quarter" idx="29" hasCustomPrompt="1"/>
          </p:nvPr>
        </p:nvSpPr>
        <p:spPr>
          <a:xfrm>
            <a:off x="39255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32" name="Text Placeholder 7"/>
          <p:cNvSpPr>
            <a:spLocks noGrp="1"/>
          </p:cNvSpPr>
          <p:nvPr>
            <p:ph type="body" sz="quarter" idx="44" hasCustomPrompt="1"/>
          </p:nvPr>
        </p:nvSpPr>
        <p:spPr>
          <a:xfrm>
            <a:off x="39255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3" name="Text Placeholder 7"/>
          <p:cNvSpPr>
            <a:spLocks noGrp="1"/>
          </p:cNvSpPr>
          <p:nvPr>
            <p:ph type="body" sz="quarter" idx="45" hasCustomPrompt="1"/>
          </p:nvPr>
        </p:nvSpPr>
        <p:spPr>
          <a:xfrm>
            <a:off x="5148481"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4" name="Text Placeholder 7"/>
          <p:cNvSpPr>
            <a:spLocks noGrp="1"/>
          </p:cNvSpPr>
          <p:nvPr>
            <p:ph type="body" sz="quarter" idx="46" hasCustomPrompt="1"/>
          </p:nvPr>
        </p:nvSpPr>
        <p:spPr>
          <a:xfrm>
            <a:off x="63714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5" name="Text Placeholder 7"/>
          <p:cNvSpPr>
            <a:spLocks noGrp="1"/>
          </p:cNvSpPr>
          <p:nvPr>
            <p:ph type="body" sz="quarter" idx="30" hasCustomPrompt="1"/>
          </p:nvPr>
        </p:nvSpPr>
        <p:spPr>
          <a:xfrm>
            <a:off x="14949119" y="9572977"/>
            <a:ext cx="8019708" cy="676718"/>
          </a:xfrm>
          <a:prstGeom prst="rect">
            <a:avLst/>
          </a:prstGeom>
        </p:spPr>
        <p:txBody>
          <a:bodyPr vert="horz" lIns="0" tIns="103884" rIns="0" bIns="103884" anchor="ctr"/>
          <a:lstStyle>
            <a:lvl1pPr marL="0" marR="0" indent="0" algn="l" defTabSz="1038822" rtl="0" eaLnBrk="1" fontAlgn="auto" latinLnBrk="0" hangingPunct="1">
              <a:lnSpc>
                <a:spcPct val="100000"/>
              </a:lnSpc>
              <a:spcBef>
                <a:spcPts val="0"/>
              </a:spcBef>
              <a:spcAft>
                <a:spcPts val="0"/>
              </a:spcAft>
              <a:buClrTx/>
              <a:buSzTx/>
              <a:buFont typeface="Arial"/>
              <a:buNone/>
              <a:tabLst/>
              <a:defRPr sz="2800" b="1">
                <a:solidFill>
                  <a:schemeClr val="bg1">
                    <a:lumMod val="95000"/>
                  </a:schemeClr>
                </a:solidFill>
                <a:latin typeface="Lato Regular"/>
                <a:cs typeface="Lato Regular"/>
              </a:defRPr>
            </a:lvl1pPr>
          </a:lstStyle>
          <a:p>
            <a:pPr marL="0" marR="0" lvl="0" indent="0" algn="l"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a:p>
            <a:pPr lvl="0"/>
            <a:endParaRPr lang="es-ES_tradnl" dirty="0"/>
          </a:p>
        </p:txBody>
      </p:sp>
      <p:sp>
        <p:nvSpPr>
          <p:cNvPr id="236" name="Text Placeholder 2"/>
          <p:cNvSpPr>
            <a:spLocks noGrp="1"/>
          </p:cNvSpPr>
          <p:nvPr>
            <p:ph type="body" sz="quarter" idx="31" hasCustomPrompt="1"/>
          </p:nvPr>
        </p:nvSpPr>
        <p:spPr>
          <a:xfrm>
            <a:off x="149491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37" name="Text Placeholder 7"/>
          <p:cNvSpPr>
            <a:spLocks noGrp="1"/>
          </p:cNvSpPr>
          <p:nvPr>
            <p:ph type="body" sz="quarter" idx="47" hasCustomPrompt="1"/>
          </p:nvPr>
        </p:nvSpPr>
        <p:spPr>
          <a:xfrm>
            <a:off x="149491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8" name="Text Placeholder 7"/>
          <p:cNvSpPr>
            <a:spLocks noGrp="1"/>
          </p:cNvSpPr>
          <p:nvPr>
            <p:ph type="body" sz="quarter" idx="48" hasCustomPrompt="1"/>
          </p:nvPr>
        </p:nvSpPr>
        <p:spPr>
          <a:xfrm>
            <a:off x="16172082"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9" name="Text Placeholder 7"/>
          <p:cNvSpPr>
            <a:spLocks noGrp="1"/>
          </p:cNvSpPr>
          <p:nvPr>
            <p:ph type="body" sz="quarter" idx="49" hasCustomPrompt="1"/>
          </p:nvPr>
        </p:nvSpPr>
        <p:spPr>
          <a:xfrm>
            <a:off x="173950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40" name="Picture Placeholder 2"/>
          <p:cNvSpPr>
            <a:spLocks noGrp="1"/>
          </p:cNvSpPr>
          <p:nvPr>
            <p:ph type="pic" sz="quarter" idx="17"/>
          </p:nvPr>
        </p:nvSpPr>
        <p:spPr>
          <a:xfrm>
            <a:off x="1536909"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1" name="Picture Placeholder 2"/>
          <p:cNvSpPr>
            <a:spLocks noGrp="1"/>
          </p:cNvSpPr>
          <p:nvPr>
            <p:ph type="pic" sz="quarter" idx="50"/>
          </p:nvPr>
        </p:nvSpPr>
        <p:spPr>
          <a:xfrm>
            <a:off x="12578876"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2" name="Picture Placeholder 2"/>
          <p:cNvSpPr>
            <a:spLocks noGrp="1"/>
          </p:cNvSpPr>
          <p:nvPr>
            <p:ph type="pic" sz="quarter" idx="51"/>
          </p:nvPr>
        </p:nvSpPr>
        <p:spPr>
          <a:xfrm>
            <a:off x="1536909"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3" name="Picture Placeholder 2"/>
          <p:cNvSpPr>
            <a:spLocks noGrp="1"/>
          </p:cNvSpPr>
          <p:nvPr>
            <p:ph type="pic" sz="quarter" idx="52"/>
          </p:nvPr>
        </p:nvSpPr>
        <p:spPr>
          <a:xfrm>
            <a:off x="12578876"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4" name="Picture Placeholder 2"/>
          <p:cNvSpPr>
            <a:spLocks noGrp="1"/>
          </p:cNvSpPr>
          <p:nvPr>
            <p:ph type="pic" sz="quarter" idx="53"/>
          </p:nvPr>
        </p:nvSpPr>
        <p:spPr>
          <a:xfrm>
            <a:off x="1536909"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5" name="Picture Placeholder 2"/>
          <p:cNvSpPr>
            <a:spLocks noGrp="1"/>
          </p:cNvSpPr>
          <p:nvPr>
            <p:ph type="pic" sz="quarter" idx="54"/>
          </p:nvPr>
        </p:nvSpPr>
        <p:spPr>
          <a:xfrm>
            <a:off x="12578876"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Tree>
    <p:extLst>
      <p:ext uri="{BB962C8B-B14F-4D97-AF65-F5344CB8AC3E}">
        <p14:creationId xmlns:p14="http://schemas.microsoft.com/office/powerpoint/2010/main" val="327407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210">
                                            <p:txEl>
                                              <p:pRg st="0" end="0"/>
                                            </p:txEl>
                                          </p:spTgt>
                                        </p:tgtEl>
                                        <p:attrNameLst>
                                          <p:attrName>style.visibility</p:attrName>
                                        </p:attrNameLst>
                                      </p:cBhvr>
                                      <p:to>
                                        <p:strVal val="visible"/>
                                      </p:to>
                                    </p:set>
                                    <p:anim calcmode="lin" valueType="num">
                                      <p:cBhvr>
                                        <p:cTn id="17" dur="500" fill="hold"/>
                                        <p:tgtEl>
                                          <p:spTgt spid="210">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10">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10">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11">
                                            <p:txEl>
                                              <p:pRg st="0" end="0"/>
                                            </p:txEl>
                                          </p:spTgt>
                                        </p:tgtEl>
                                        <p:attrNameLst>
                                          <p:attrName>style.visibility</p:attrName>
                                        </p:attrNameLst>
                                      </p:cBhvr>
                                      <p:to>
                                        <p:strVal val="visible"/>
                                      </p:to>
                                    </p:set>
                                    <p:anim calcmode="lin" valueType="num">
                                      <p:cBhvr>
                                        <p:cTn id="22" dur="500" fill="hold"/>
                                        <p:tgtEl>
                                          <p:spTgt spid="211">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11">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11">
                                            <p:txEl>
                                              <p:pRg st="0" end="0"/>
                                            </p:txEl>
                                          </p:spTgt>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212">
                                            <p:txEl>
                                              <p:pRg st="0" end="0"/>
                                            </p:txEl>
                                          </p:spTgt>
                                        </p:tgtEl>
                                        <p:attrNameLst>
                                          <p:attrName>style.visibility</p:attrName>
                                        </p:attrNameLst>
                                      </p:cBhvr>
                                      <p:to>
                                        <p:strVal val="visible"/>
                                      </p:to>
                                    </p:set>
                                    <p:animEffect transition="in" filter="fade">
                                      <p:cBhvr>
                                        <p:cTn id="27" dur="400"/>
                                        <p:tgtEl>
                                          <p:spTgt spid="212">
                                            <p:txEl>
                                              <p:pRg st="0" end="0"/>
                                            </p:txEl>
                                          </p:spTgt>
                                        </p:tgtEl>
                                      </p:cBhvr>
                                    </p:animEffect>
                                    <p:anim calcmode="lin" valueType="num">
                                      <p:cBhvr>
                                        <p:cTn id="28" dur="400" fill="hold"/>
                                        <p:tgtEl>
                                          <p:spTgt spid="212">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212">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213">
                                            <p:txEl>
                                              <p:pRg st="0" end="0"/>
                                            </p:txEl>
                                          </p:spTgt>
                                        </p:tgtEl>
                                        <p:attrNameLst>
                                          <p:attrName>style.visibility</p:attrName>
                                        </p:attrNameLst>
                                      </p:cBhvr>
                                      <p:to>
                                        <p:strVal val="visible"/>
                                      </p:to>
                                    </p:set>
                                    <p:animEffect transition="in" filter="fade">
                                      <p:cBhvr>
                                        <p:cTn id="32" dur="400"/>
                                        <p:tgtEl>
                                          <p:spTgt spid="213">
                                            <p:txEl>
                                              <p:pRg st="0" end="0"/>
                                            </p:txEl>
                                          </p:spTgt>
                                        </p:tgtEl>
                                      </p:cBhvr>
                                    </p:animEffect>
                                    <p:anim calcmode="lin" valueType="num">
                                      <p:cBhvr>
                                        <p:cTn id="33" dur="4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13">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14">
                                            <p:txEl>
                                              <p:pRg st="0" end="0"/>
                                            </p:txEl>
                                          </p:spTgt>
                                        </p:tgtEl>
                                        <p:attrNameLst>
                                          <p:attrName>style.visibility</p:attrName>
                                        </p:attrNameLst>
                                      </p:cBhvr>
                                      <p:to>
                                        <p:strVal val="visible"/>
                                      </p:to>
                                    </p:set>
                                    <p:animEffect transition="in" filter="fade">
                                      <p:cBhvr>
                                        <p:cTn id="37" dur="400"/>
                                        <p:tgtEl>
                                          <p:spTgt spid="214">
                                            <p:txEl>
                                              <p:pRg st="0" end="0"/>
                                            </p:txEl>
                                          </p:spTgt>
                                        </p:tgtEl>
                                      </p:cBhvr>
                                    </p:animEffect>
                                    <p:anim calcmode="lin" valueType="num">
                                      <p:cBhvr>
                                        <p:cTn id="38" dur="400" fill="hold"/>
                                        <p:tgtEl>
                                          <p:spTgt spid="214">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214">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215">
                                            <p:txEl>
                                              <p:pRg st="0" end="0"/>
                                            </p:txEl>
                                          </p:spTgt>
                                        </p:tgtEl>
                                        <p:attrNameLst>
                                          <p:attrName>style.visibility</p:attrName>
                                        </p:attrNameLst>
                                      </p:cBhvr>
                                      <p:to>
                                        <p:strVal val="visible"/>
                                      </p:to>
                                    </p:set>
                                    <p:anim calcmode="lin" valueType="num">
                                      <p:cBhvr>
                                        <p:cTn id="42" dur="500" fill="hold"/>
                                        <p:tgtEl>
                                          <p:spTgt spid="2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15">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16">
                                            <p:txEl>
                                              <p:pRg st="0" end="0"/>
                                            </p:txEl>
                                          </p:spTgt>
                                        </p:tgtEl>
                                        <p:attrNameLst>
                                          <p:attrName>style.visibility</p:attrName>
                                        </p:attrNameLst>
                                      </p:cBhvr>
                                      <p:to>
                                        <p:strVal val="visible"/>
                                      </p:to>
                                    </p:set>
                                    <p:anim calcmode="lin" valueType="num">
                                      <p:cBhvr>
                                        <p:cTn id="47" dur="500" fill="hold"/>
                                        <p:tgtEl>
                                          <p:spTgt spid="216">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16">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16">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217">
                                            <p:txEl>
                                              <p:pRg st="0" end="0"/>
                                            </p:txEl>
                                          </p:spTgt>
                                        </p:tgtEl>
                                        <p:attrNameLst>
                                          <p:attrName>style.visibility</p:attrName>
                                        </p:attrNameLst>
                                      </p:cBhvr>
                                      <p:to>
                                        <p:strVal val="visible"/>
                                      </p:to>
                                    </p:set>
                                    <p:animEffect transition="in" filter="fade">
                                      <p:cBhvr>
                                        <p:cTn id="52" dur="400"/>
                                        <p:tgtEl>
                                          <p:spTgt spid="217">
                                            <p:txEl>
                                              <p:pRg st="0" end="0"/>
                                            </p:txEl>
                                          </p:spTgt>
                                        </p:tgtEl>
                                      </p:cBhvr>
                                    </p:animEffect>
                                    <p:anim calcmode="lin" valueType="num">
                                      <p:cBhvr>
                                        <p:cTn id="53" dur="400" fill="hold"/>
                                        <p:tgtEl>
                                          <p:spTgt spid="217">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217">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218">
                                            <p:txEl>
                                              <p:pRg st="0" end="0"/>
                                            </p:txEl>
                                          </p:spTgt>
                                        </p:tgtEl>
                                        <p:attrNameLst>
                                          <p:attrName>style.visibility</p:attrName>
                                        </p:attrNameLst>
                                      </p:cBhvr>
                                      <p:to>
                                        <p:strVal val="visible"/>
                                      </p:to>
                                    </p:set>
                                    <p:animEffect transition="in" filter="fade">
                                      <p:cBhvr>
                                        <p:cTn id="57" dur="400"/>
                                        <p:tgtEl>
                                          <p:spTgt spid="218">
                                            <p:txEl>
                                              <p:pRg st="0" end="0"/>
                                            </p:txEl>
                                          </p:spTgt>
                                        </p:tgtEl>
                                      </p:cBhvr>
                                    </p:animEffect>
                                    <p:anim calcmode="lin" valueType="num">
                                      <p:cBhvr>
                                        <p:cTn id="58" dur="400" fill="hold"/>
                                        <p:tgtEl>
                                          <p:spTgt spid="218">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218">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219">
                                            <p:txEl>
                                              <p:pRg st="0" end="0"/>
                                            </p:txEl>
                                          </p:spTgt>
                                        </p:tgtEl>
                                        <p:attrNameLst>
                                          <p:attrName>style.visibility</p:attrName>
                                        </p:attrNameLst>
                                      </p:cBhvr>
                                      <p:to>
                                        <p:strVal val="visible"/>
                                      </p:to>
                                    </p:set>
                                    <p:animEffect transition="in" filter="fade">
                                      <p:cBhvr>
                                        <p:cTn id="62" dur="400"/>
                                        <p:tgtEl>
                                          <p:spTgt spid="219">
                                            <p:txEl>
                                              <p:pRg st="0" end="0"/>
                                            </p:txEl>
                                          </p:spTgt>
                                        </p:tgtEl>
                                      </p:cBhvr>
                                    </p:animEffect>
                                    <p:anim calcmode="lin" valueType="num">
                                      <p:cBhvr>
                                        <p:cTn id="63" dur="400" fill="hold"/>
                                        <p:tgtEl>
                                          <p:spTgt spid="219">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19">
                                            <p:txEl>
                                              <p:pRg st="0" end="0"/>
                                            </p:txEl>
                                          </p:spTgt>
                                        </p:tgtEl>
                                        <p:attrNameLst>
                                          <p:attrName>ppt_y</p:attrName>
                                        </p:attrNameLst>
                                      </p:cBhvr>
                                      <p:tavLst>
                                        <p:tav tm="0">
                                          <p:val>
                                            <p:strVal val="#ppt_y+.1"/>
                                          </p:val>
                                        </p:tav>
                                        <p:tav tm="100000">
                                          <p:val>
                                            <p:strVal val="#ppt_y"/>
                                          </p:val>
                                        </p:tav>
                                      </p:tavLst>
                                    </p:anim>
                                  </p:childTnLst>
                                </p:cTn>
                              </p:par>
                              <p:par>
                                <p:cTn id="65" presetID="53" presetClass="entr" presetSubtype="16" fill="hold" grpId="0" nodeType="withEffect">
                                  <p:stCondLst>
                                    <p:cond delay="200"/>
                                  </p:stCondLst>
                                  <p:childTnLst>
                                    <p:set>
                                      <p:cBhvr>
                                        <p:cTn id="66" dur="1" fill="hold">
                                          <p:stCondLst>
                                            <p:cond delay="0"/>
                                          </p:stCondLst>
                                        </p:cTn>
                                        <p:tgtEl>
                                          <p:spTgt spid="220">
                                            <p:txEl>
                                              <p:pRg st="0" end="0"/>
                                            </p:txEl>
                                          </p:spTgt>
                                        </p:tgtEl>
                                        <p:attrNameLst>
                                          <p:attrName>style.visibility</p:attrName>
                                        </p:attrNameLst>
                                      </p:cBhvr>
                                      <p:to>
                                        <p:strVal val="visible"/>
                                      </p:to>
                                    </p:set>
                                    <p:anim calcmode="lin" valueType="num">
                                      <p:cBhvr>
                                        <p:cTn id="67" dur="500" fill="hold"/>
                                        <p:tgtEl>
                                          <p:spTgt spid="220">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20">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20">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21">
                                            <p:txEl>
                                              <p:pRg st="0" end="0"/>
                                            </p:txEl>
                                          </p:spTgt>
                                        </p:tgtEl>
                                        <p:attrNameLst>
                                          <p:attrName>style.visibility</p:attrName>
                                        </p:attrNameLst>
                                      </p:cBhvr>
                                      <p:to>
                                        <p:strVal val="visible"/>
                                      </p:to>
                                    </p:set>
                                    <p:anim calcmode="lin" valueType="num">
                                      <p:cBhvr>
                                        <p:cTn id="72" dur="500" fill="hold"/>
                                        <p:tgtEl>
                                          <p:spTgt spid="221">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221">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221">
                                            <p:txEl>
                                              <p:pRg st="0" end="0"/>
                                            </p:txEl>
                                          </p:spTgt>
                                        </p:tgtEl>
                                      </p:cBhvr>
                                    </p:animEffect>
                                  </p:childTnLst>
                                </p:cTn>
                              </p:par>
                              <p:par>
                                <p:cTn id="75" presetID="42" presetClass="entr" presetSubtype="0" fill="hold" grpId="0" nodeType="withEffect">
                                  <p:stCondLst>
                                    <p:cond delay="200"/>
                                  </p:stCondLst>
                                  <p:childTnLst>
                                    <p:set>
                                      <p:cBhvr>
                                        <p:cTn id="76" dur="1" fill="hold">
                                          <p:stCondLst>
                                            <p:cond delay="0"/>
                                          </p:stCondLst>
                                        </p:cTn>
                                        <p:tgtEl>
                                          <p:spTgt spid="222">
                                            <p:txEl>
                                              <p:pRg st="0" end="0"/>
                                            </p:txEl>
                                          </p:spTgt>
                                        </p:tgtEl>
                                        <p:attrNameLst>
                                          <p:attrName>style.visibility</p:attrName>
                                        </p:attrNameLst>
                                      </p:cBhvr>
                                      <p:to>
                                        <p:strVal val="visible"/>
                                      </p:to>
                                    </p:set>
                                    <p:animEffect transition="in" filter="fade">
                                      <p:cBhvr>
                                        <p:cTn id="77" dur="400"/>
                                        <p:tgtEl>
                                          <p:spTgt spid="222">
                                            <p:txEl>
                                              <p:pRg st="0" end="0"/>
                                            </p:txEl>
                                          </p:spTgt>
                                        </p:tgtEl>
                                      </p:cBhvr>
                                    </p:animEffect>
                                    <p:anim calcmode="lin" valueType="num">
                                      <p:cBhvr>
                                        <p:cTn id="78" dur="400" fill="hold"/>
                                        <p:tgtEl>
                                          <p:spTgt spid="222">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222">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223">
                                            <p:txEl>
                                              <p:pRg st="0" end="0"/>
                                            </p:txEl>
                                          </p:spTgt>
                                        </p:tgtEl>
                                        <p:attrNameLst>
                                          <p:attrName>style.visibility</p:attrName>
                                        </p:attrNameLst>
                                      </p:cBhvr>
                                      <p:to>
                                        <p:strVal val="visible"/>
                                      </p:to>
                                    </p:set>
                                    <p:animEffect transition="in" filter="fade">
                                      <p:cBhvr>
                                        <p:cTn id="82" dur="400"/>
                                        <p:tgtEl>
                                          <p:spTgt spid="223">
                                            <p:txEl>
                                              <p:pRg st="0" end="0"/>
                                            </p:txEl>
                                          </p:spTgt>
                                        </p:tgtEl>
                                      </p:cBhvr>
                                    </p:animEffect>
                                    <p:anim calcmode="lin" valueType="num">
                                      <p:cBhvr>
                                        <p:cTn id="83" dur="400" fill="hold"/>
                                        <p:tgtEl>
                                          <p:spTgt spid="223">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223">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224">
                                            <p:txEl>
                                              <p:pRg st="0" end="0"/>
                                            </p:txEl>
                                          </p:spTgt>
                                        </p:tgtEl>
                                        <p:attrNameLst>
                                          <p:attrName>style.visibility</p:attrName>
                                        </p:attrNameLst>
                                      </p:cBhvr>
                                      <p:to>
                                        <p:strVal val="visible"/>
                                      </p:to>
                                    </p:set>
                                    <p:animEffect transition="in" filter="fade">
                                      <p:cBhvr>
                                        <p:cTn id="87" dur="400"/>
                                        <p:tgtEl>
                                          <p:spTgt spid="224">
                                            <p:txEl>
                                              <p:pRg st="0" end="0"/>
                                            </p:txEl>
                                          </p:spTgt>
                                        </p:tgtEl>
                                      </p:cBhvr>
                                    </p:animEffect>
                                    <p:anim calcmode="lin" valueType="num">
                                      <p:cBhvr>
                                        <p:cTn id="88" dur="400" fill="hold"/>
                                        <p:tgtEl>
                                          <p:spTgt spid="224">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224">
                                            <p:txEl>
                                              <p:pRg st="0" end="0"/>
                                            </p:txEl>
                                          </p:spTgt>
                                        </p:tgtEl>
                                        <p:attrNameLst>
                                          <p:attrName>ppt_y</p:attrName>
                                        </p:attrNameLst>
                                      </p:cBhvr>
                                      <p:tavLst>
                                        <p:tav tm="0">
                                          <p:val>
                                            <p:strVal val="#ppt_y+.1"/>
                                          </p:val>
                                        </p:tav>
                                        <p:tav tm="100000">
                                          <p:val>
                                            <p:strVal val="#ppt_y"/>
                                          </p:val>
                                        </p:tav>
                                      </p:tavLst>
                                    </p:anim>
                                  </p:childTnLst>
                                </p:cTn>
                              </p:par>
                              <p:par>
                                <p:cTn id="90" presetID="53" presetClass="entr" presetSubtype="16" fill="hold" grpId="0" nodeType="withEffect">
                                  <p:stCondLst>
                                    <p:cond delay="200"/>
                                  </p:stCondLst>
                                  <p:childTnLst>
                                    <p:set>
                                      <p:cBhvr>
                                        <p:cTn id="91" dur="1" fill="hold">
                                          <p:stCondLst>
                                            <p:cond delay="0"/>
                                          </p:stCondLst>
                                        </p:cTn>
                                        <p:tgtEl>
                                          <p:spTgt spid="225">
                                            <p:txEl>
                                              <p:pRg st="0" end="0"/>
                                            </p:txEl>
                                          </p:spTgt>
                                        </p:tgtEl>
                                        <p:attrNameLst>
                                          <p:attrName>style.visibility</p:attrName>
                                        </p:attrNameLst>
                                      </p:cBhvr>
                                      <p:to>
                                        <p:strVal val="visible"/>
                                      </p:to>
                                    </p:set>
                                    <p:anim calcmode="lin" valueType="num">
                                      <p:cBhvr>
                                        <p:cTn id="92" dur="500" fill="hold"/>
                                        <p:tgtEl>
                                          <p:spTgt spid="225">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225">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225">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226">
                                            <p:txEl>
                                              <p:pRg st="0" end="0"/>
                                            </p:txEl>
                                          </p:spTgt>
                                        </p:tgtEl>
                                        <p:attrNameLst>
                                          <p:attrName>style.visibility</p:attrName>
                                        </p:attrNameLst>
                                      </p:cBhvr>
                                      <p:to>
                                        <p:strVal val="visible"/>
                                      </p:to>
                                    </p:set>
                                    <p:anim calcmode="lin" valueType="num">
                                      <p:cBhvr>
                                        <p:cTn id="97" dur="500" fill="hold"/>
                                        <p:tgtEl>
                                          <p:spTgt spid="226">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226">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226">
                                            <p:txEl>
                                              <p:pRg st="0" end="0"/>
                                            </p:txEl>
                                          </p:spTgt>
                                        </p:tgtEl>
                                      </p:cBhvr>
                                    </p:animEffect>
                                  </p:childTnLst>
                                </p:cTn>
                              </p:par>
                              <p:par>
                                <p:cTn id="100" presetID="42" presetClass="entr" presetSubtype="0" fill="hold" grpId="0" nodeType="withEffect">
                                  <p:stCondLst>
                                    <p:cond delay="200"/>
                                  </p:stCondLst>
                                  <p:childTnLst>
                                    <p:set>
                                      <p:cBhvr>
                                        <p:cTn id="101" dur="1" fill="hold">
                                          <p:stCondLst>
                                            <p:cond delay="0"/>
                                          </p:stCondLst>
                                        </p:cTn>
                                        <p:tgtEl>
                                          <p:spTgt spid="227">
                                            <p:txEl>
                                              <p:pRg st="0" end="0"/>
                                            </p:txEl>
                                          </p:spTgt>
                                        </p:tgtEl>
                                        <p:attrNameLst>
                                          <p:attrName>style.visibility</p:attrName>
                                        </p:attrNameLst>
                                      </p:cBhvr>
                                      <p:to>
                                        <p:strVal val="visible"/>
                                      </p:to>
                                    </p:set>
                                    <p:animEffect transition="in" filter="fade">
                                      <p:cBhvr>
                                        <p:cTn id="102" dur="400"/>
                                        <p:tgtEl>
                                          <p:spTgt spid="227">
                                            <p:txEl>
                                              <p:pRg st="0" end="0"/>
                                            </p:txEl>
                                          </p:spTgt>
                                        </p:tgtEl>
                                      </p:cBhvr>
                                    </p:animEffect>
                                    <p:anim calcmode="lin" valueType="num">
                                      <p:cBhvr>
                                        <p:cTn id="103" dur="400" fill="hold"/>
                                        <p:tgtEl>
                                          <p:spTgt spid="227">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227">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228">
                                            <p:txEl>
                                              <p:pRg st="0" end="0"/>
                                            </p:txEl>
                                          </p:spTgt>
                                        </p:tgtEl>
                                        <p:attrNameLst>
                                          <p:attrName>style.visibility</p:attrName>
                                        </p:attrNameLst>
                                      </p:cBhvr>
                                      <p:to>
                                        <p:strVal val="visible"/>
                                      </p:to>
                                    </p:set>
                                    <p:animEffect transition="in" filter="fade">
                                      <p:cBhvr>
                                        <p:cTn id="107" dur="400"/>
                                        <p:tgtEl>
                                          <p:spTgt spid="228">
                                            <p:txEl>
                                              <p:pRg st="0" end="0"/>
                                            </p:txEl>
                                          </p:spTgt>
                                        </p:tgtEl>
                                      </p:cBhvr>
                                    </p:animEffect>
                                    <p:anim calcmode="lin" valueType="num">
                                      <p:cBhvr>
                                        <p:cTn id="108" dur="400" fill="hold"/>
                                        <p:tgtEl>
                                          <p:spTgt spid="228">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228">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229">
                                            <p:txEl>
                                              <p:pRg st="0" end="0"/>
                                            </p:txEl>
                                          </p:spTgt>
                                        </p:tgtEl>
                                        <p:attrNameLst>
                                          <p:attrName>style.visibility</p:attrName>
                                        </p:attrNameLst>
                                      </p:cBhvr>
                                      <p:to>
                                        <p:strVal val="visible"/>
                                      </p:to>
                                    </p:set>
                                    <p:animEffect transition="in" filter="fade">
                                      <p:cBhvr>
                                        <p:cTn id="112" dur="400"/>
                                        <p:tgtEl>
                                          <p:spTgt spid="229">
                                            <p:txEl>
                                              <p:pRg st="0" end="0"/>
                                            </p:txEl>
                                          </p:spTgt>
                                        </p:tgtEl>
                                      </p:cBhvr>
                                    </p:animEffect>
                                    <p:anim calcmode="lin" valueType="num">
                                      <p:cBhvr>
                                        <p:cTn id="113" dur="400" fill="hold"/>
                                        <p:tgtEl>
                                          <p:spTgt spid="229">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229">
                                            <p:txEl>
                                              <p:pRg st="0" end="0"/>
                                            </p:txEl>
                                          </p:spTgt>
                                        </p:tgtEl>
                                        <p:attrNameLst>
                                          <p:attrName>ppt_y</p:attrName>
                                        </p:attrNameLst>
                                      </p:cBhvr>
                                      <p:tavLst>
                                        <p:tav tm="0">
                                          <p:val>
                                            <p:strVal val="#ppt_y+.1"/>
                                          </p:val>
                                        </p:tav>
                                        <p:tav tm="100000">
                                          <p:val>
                                            <p:strVal val="#ppt_y"/>
                                          </p:val>
                                        </p:tav>
                                      </p:tavLst>
                                    </p:anim>
                                  </p:childTnLst>
                                </p:cTn>
                              </p:par>
                              <p:par>
                                <p:cTn id="115" presetID="53" presetClass="entr" presetSubtype="16" fill="hold" grpId="0" nodeType="withEffect">
                                  <p:stCondLst>
                                    <p:cond delay="200"/>
                                  </p:stCondLst>
                                  <p:childTnLst>
                                    <p:set>
                                      <p:cBhvr>
                                        <p:cTn id="116" dur="1" fill="hold">
                                          <p:stCondLst>
                                            <p:cond delay="0"/>
                                          </p:stCondLst>
                                        </p:cTn>
                                        <p:tgtEl>
                                          <p:spTgt spid="230">
                                            <p:txEl>
                                              <p:pRg st="0" end="0"/>
                                            </p:txEl>
                                          </p:spTgt>
                                        </p:tgtEl>
                                        <p:attrNameLst>
                                          <p:attrName>style.visibility</p:attrName>
                                        </p:attrNameLst>
                                      </p:cBhvr>
                                      <p:to>
                                        <p:strVal val="visible"/>
                                      </p:to>
                                    </p:set>
                                    <p:anim calcmode="lin" valueType="num">
                                      <p:cBhvr>
                                        <p:cTn id="117" dur="500" fill="hold"/>
                                        <p:tgtEl>
                                          <p:spTgt spid="230">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230">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230">
                                            <p:txEl>
                                              <p:pRg st="0" end="0"/>
                                            </p:txEl>
                                          </p:spTgt>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231">
                                            <p:txEl>
                                              <p:pRg st="0" end="0"/>
                                            </p:txEl>
                                          </p:spTgt>
                                        </p:tgtEl>
                                        <p:attrNameLst>
                                          <p:attrName>style.visibility</p:attrName>
                                        </p:attrNameLst>
                                      </p:cBhvr>
                                      <p:to>
                                        <p:strVal val="visible"/>
                                      </p:to>
                                    </p:set>
                                    <p:anim calcmode="lin" valueType="num">
                                      <p:cBhvr>
                                        <p:cTn id="122" dur="500" fill="hold"/>
                                        <p:tgtEl>
                                          <p:spTgt spid="231">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231">
                                            <p:txEl>
                                              <p:pRg st="0" end="0"/>
                                            </p:txEl>
                                          </p:spTgt>
                                        </p:tgtEl>
                                        <p:attrNameLst>
                                          <p:attrName>ppt_h</p:attrName>
                                        </p:attrNameLst>
                                      </p:cBhvr>
                                      <p:tavLst>
                                        <p:tav tm="0">
                                          <p:val>
                                            <p:fltVal val="0"/>
                                          </p:val>
                                        </p:tav>
                                        <p:tav tm="100000">
                                          <p:val>
                                            <p:strVal val="#ppt_h"/>
                                          </p:val>
                                        </p:tav>
                                      </p:tavLst>
                                    </p:anim>
                                    <p:animEffect transition="in" filter="fade">
                                      <p:cBhvr>
                                        <p:cTn id="124" dur="500"/>
                                        <p:tgtEl>
                                          <p:spTgt spid="231">
                                            <p:txEl>
                                              <p:pRg st="0" end="0"/>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232">
                                            <p:txEl>
                                              <p:pRg st="0" end="0"/>
                                            </p:txEl>
                                          </p:spTgt>
                                        </p:tgtEl>
                                        <p:attrNameLst>
                                          <p:attrName>style.visibility</p:attrName>
                                        </p:attrNameLst>
                                      </p:cBhvr>
                                      <p:to>
                                        <p:strVal val="visible"/>
                                      </p:to>
                                    </p:set>
                                    <p:animEffect transition="in" filter="fade">
                                      <p:cBhvr>
                                        <p:cTn id="127" dur="400"/>
                                        <p:tgtEl>
                                          <p:spTgt spid="232">
                                            <p:txEl>
                                              <p:pRg st="0" end="0"/>
                                            </p:txEl>
                                          </p:spTgt>
                                        </p:tgtEl>
                                      </p:cBhvr>
                                    </p:animEffect>
                                    <p:anim calcmode="lin" valueType="num">
                                      <p:cBhvr>
                                        <p:cTn id="128" dur="400" fill="hold"/>
                                        <p:tgtEl>
                                          <p:spTgt spid="232">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232">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200"/>
                                  </p:stCondLst>
                                  <p:childTnLst>
                                    <p:set>
                                      <p:cBhvr>
                                        <p:cTn id="131" dur="1" fill="hold">
                                          <p:stCondLst>
                                            <p:cond delay="0"/>
                                          </p:stCondLst>
                                        </p:cTn>
                                        <p:tgtEl>
                                          <p:spTgt spid="233">
                                            <p:txEl>
                                              <p:pRg st="0" end="0"/>
                                            </p:txEl>
                                          </p:spTgt>
                                        </p:tgtEl>
                                        <p:attrNameLst>
                                          <p:attrName>style.visibility</p:attrName>
                                        </p:attrNameLst>
                                      </p:cBhvr>
                                      <p:to>
                                        <p:strVal val="visible"/>
                                      </p:to>
                                    </p:set>
                                    <p:animEffect transition="in" filter="fade">
                                      <p:cBhvr>
                                        <p:cTn id="132" dur="400"/>
                                        <p:tgtEl>
                                          <p:spTgt spid="233">
                                            <p:txEl>
                                              <p:pRg st="0" end="0"/>
                                            </p:txEl>
                                          </p:spTgt>
                                        </p:tgtEl>
                                      </p:cBhvr>
                                    </p:animEffect>
                                    <p:anim calcmode="lin" valueType="num">
                                      <p:cBhvr>
                                        <p:cTn id="133" dur="400" fill="hold"/>
                                        <p:tgtEl>
                                          <p:spTgt spid="233">
                                            <p:txEl>
                                              <p:pRg st="0" end="0"/>
                                            </p:txEl>
                                          </p:spTgt>
                                        </p:tgtEl>
                                        <p:attrNameLst>
                                          <p:attrName>ppt_x</p:attrName>
                                        </p:attrNameLst>
                                      </p:cBhvr>
                                      <p:tavLst>
                                        <p:tav tm="0">
                                          <p:val>
                                            <p:strVal val="#ppt_x"/>
                                          </p:val>
                                        </p:tav>
                                        <p:tav tm="100000">
                                          <p:val>
                                            <p:strVal val="#ppt_x"/>
                                          </p:val>
                                        </p:tav>
                                      </p:tavLst>
                                    </p:anim>
                                    <p:anim calcmode="lin" valueType="num">
                                      <p:cBhvr>
                                        <p:cTn id="134" dur="400" fill="hold"/>
                                        <p:tgtEl>
                                          <p:spTgt spid="233">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00"/>
                                  </p:stCondLst>
                                  <p:childTnLst>
                                    <p:set>
                                      <p:cBhvr>
                                        <p:cTn id="136" dur="1" fill="hold">
                                          <p:stCondLst>
                                            <p:cond delay="0"/>
                                          </p:stCondLst>
                                        </p:cTn>
                                        <p:tgtEl>
                                          <p:spTgt spid="234">
                                            <p:txEl>
                                              <p:pRg st="0" end="0"/>
                                            </p:txEl>
                                          </p:spTgt>
                                        </p:tgtEl>
                                        <p:attrNameLst>
                                          <p:attrName>style.visibility</p:attrName>
                                        </p:attrNameLst>
                                      </p:cBhvr>
                                      <p:to>
                                        <p:strVal val="visible"/>
                                      </p:to>
                                    </p:set>
                                    <p:animEffect transition="in" filter="fade">
                                      <p:cBhvr>
                                        <p:cTn id="137" dur="400"/>
                                        <p:tgtEl>
                                          <p:spTgt spid="234">
                                            <p:txEl>
                                              <p:pRg st="0" end="0"/>
                                            </p:txEl>
                                          </p:spTgt>
                                        </p:tgtEl>
                                      </p:cBhvr>
                                    </p:animEffect>
                                    <p:anim calcmode="lin" valueType="num">
                                      <p:cBhvr>
                                        <p:cTn id="138" dur="400" fill="hold"/>
                                        <p:tgtEl>
                                          <p:spTgt spid="234">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234">
                                            <p:txEl>
                                              <p:pRg st="0" end="0"/>
                                            </p:txEl>
                                          </p:spTgt>
                                        </p:tgtEl>
                                        <p:attrNameLst>
                                          <p:attrName>ppt_y</p:attrName>
                                        </p:attrNameLst>
                                      </p:cBhvr>
                                      <p:tavLst>
                                        <p:tav tm="0">
                                          <p:val>
                                            <p:strVal val="#ppt_y+.1"/>
                                          </p:val>
                                        </p:tav>
                                        <p:tav tm="100000">
                                          <p:val>
                                            <p:strVal val="#ppt_y"/>
                                          </p:val>
                                        </p:tav>
                                      </p:tavLst>
                                    </p:anim>
                                  </p:childTnLst>
                                </p:cTn>
                              </p:par>
                              <p:par>
                                <p:cTn id="140" presetID="53" presetClass="entr" presetSubtype="16" fill="hold" grpId="0" nodeType="withEffect">
                                  <p:stCondLst>
                                    <p:cond delay="200"/>
                                  </p:stCondLst>
                                  <p:childTnLst>
                                    <p:set>
                                      <p:cBhvr>
                                        <p:cTn id="141" dur="1" fill="hold">
                                          <p:stCondLst>
                                            <p:cond delay="0"/>
                                          </p:stCondLst>
                                        </p:cTn>
                                        <p:tgtEl>
                                          <p:spTgt spid="235">
                                            <p:txEl>
                                              <p:pRg st="0" end="0"/>
                                            </p:txEl>
                                          </p:spTgt>
                                        </p:tgtEl>
                                        <p:attrNameLst>
                                          <p:attrName>style.visibility</p:attrName>
                                        </p:attrNameLst>
                                      </p:cBhvr>
                                      <p:to>
                                        <p:strVal val="visible"/>
                                      </p:to>
                                    </p:set>
                                    <p:anim calcmode="lin" valueType="num">
                                      <p:cBhvr>
                                        <p:cTn id="142" dur="500" fill="hold"/>
                                        <p:tgtEl>
                                          <p:spTgt spid="235">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235">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235">
                                            <p:txEl>
                                              <p:pRg st="0" end="0"/>
                                            </p:txEl>
                                          </p:spTgt>
                                        </p:tgtEl>
                                      </p:cBhvr>
                                    </p:animEffect>
                                  </p:childTnLst>
                                </p:cTn>
                              </p:par>
                              <p:par>
                                <p:cTn id="145" presetID="53" presetClass="entr" presetSubtype="16" fill="hold" grpId="0" nodeType="withEffect">
                                  <p:stCondLst>
                                    <p:cond delay="200"/>
                                  </p:stCondLst>
                                  <p:childTnLst>
                                    <p:set>
                                      <p:cBhvr>
                                        <p:cTn id="146" dur="1" fill="hold">
                                          <p:stCondLst>
                                            <p:cond delay="0"/>
                                          </p:stCondLst>
                                        </p:cTn>
                                        <p:tgtEl>
                                          <p:spTgt spid="236">
                                            <p:txEl>
                                              <p:pRg st="0" end="0"/>
                                            </p:txEl>
                                          </p:spTgt>
                                        </p:tgtEl>
                                        <p:attrNameLst>
                                          <p:attrName>style.visibility</p:attrName>
                                        </p:attrNameLst>
                                      </p:cBhvr>
                                      <p:to>
                                        <p:strVal val="visible"/>
                                      </p:to>
                                    </p:set>
                                    <p:anim calcmode="lin" valueType="num">
                                      <p:cBhvr>
                                        <p:cTn id="147" dur="500" fill="hold"/>
                                        <p:tgtEl>
                                          <p:spTgt spid="236">
                                            <p:txEl>
                                              <p:pRg st="0" end="0"/>
                                            </p:txEl>
                                          </p:spTgt>
                                        </p:tgtEl>
                                        <p:attrNameLst>
                                          <p:attrName>ppt_w</p:attrName>
                                        </p:attrNameLst>
                                      </p:cBhvr>
                                      <p:tavLst>
                                        <p:tav tm="0">
                                          <p:val>
                                            <p:fltVal val="0"/>
                                          </p:val>
                                        </p:tav>
                                        <p:tav tm="100000">
                                          <p:val>
                                            <p:strVal val="#ppt_w"/>
                                          </p:val>
                                        </p:tav>
                                      </p:tavLst>
                                    </p:anim>
                                    <p:anim calcmode="lin" valueType="num">
                                      <p:cBhvr>
                                        <p:cTn id="148" dur="500" fill="hold"/>
                                        <p:tgtEl>
                                          <p:spTgt spid="236">
                                            <p:txEl>
                                              <p:pRg st="0" end="0"/>
                                            </p:txEl>
                                          </p:spTgt>
                                        </p:tgtEl>
                                        <p:attrNameLst>
                                          <p:attrName>ppt_h</p:attrName>
                                        </p:attrNameLst>
                                      </p:cBhvr>
                                      <p:tavLst>
                                        <p:tav tm="0">
                                          <p:val>
                                            <p:fltVal val="0"/>
                                          </p:val>
                                        </p:tav>
                                        <p:tav tm="100000">
                                          <p:val>
                                            <p:strVal val="#ppt_h"/>
                                          </p:val>
                                        </p:tav>
                                      </p:tavLst>
                                    </p:anim>
                                    <p:animEffect transition="in" filter="fade">
                                      <p:cBhvr>
                                        <p:cTn id="149" dur="500"/>
                                        <p:tgtEl>
                                          <p:spTgt spid="236">
                                            <p:txEl>
                                              <p:pRg st="0" end="0"/>
                                            </p:txEl>
                                          </p:spTgt>
                                        </p:tgtEl>
                                      </p:cBhvr>
                                    </p:animEffect>
                                  </p:childTnLst>
                                </p:cTn>
                              </p:par>
                              <p:par>
                                <p:cTn id="150" presetID="42" presetClass="entr" presetSubtype="0" fill="hold" grpId="0" nodeType="withEffect">
                                  <p:stCondLst>
                                    <p:cond delay="200"/>
                                  </p:stCondLst>
                                  <p:childTnLst>
                                    <p:set>
                                      <p:cBhvr>
                                        <p:cTn id="151" dur="1" fill="hold">
                                          <p:stCondLst>
                                            <p:cond delay="0"/>
                                          </p:stCondLst>
                                        </p:cTn>
                                        <p:tgtEl>
                                          <p:spTgt spid="237">
                                            <p:txEl>
                                              <p:pRg st="0" end="0"/>
                                            </p:txEl>
                                          </p:spTgt>
                                        </p:tgtEl>
                                        <p:attrNameLst>
                                          <p:attrName>style.visibility</p:attrName>
                                        </p:attrNameLst>
                                      </p:cBhvr>
                                      <p:to>
                                        <p:strVal val="visible"/>
                                      </p:to>
                                    </p:set>
                                    <p:animEffect transition="in" filter="fade">
                                      <p:cBhvr>
                                        <p:cTn id="152" dur="400"/>
                                        <p:tgtEl>
                                          <p:spTgt spid="237">
                                            <p:txEl>
                                              <p:pRg st="0" end="0"/>
                                            </p:txEl>
                                          </p:spTgt>
                                        </p:tgtEl>
                                      </p:cBhvr>
                                    </p:animEffect>
                                    <p:anim calcmode="lin" valueType="num">
                                      <p:cBhvr>
                                        <p:cTn id="153" dur="400" fill="hold"/>
                                        <p:tgtEl>
                                          <p:spTgt spid="237">
                                            <p:txEl>
                                              <p:pRg st="0" end="0"/>
                                            </p:txEl>
                                          </p:spTgt>
                                        </p:tgtEl>
                                        <p:attrNameLst>
                                          <p:attrName>ppt_x</p:attrName>
                                        </p:attrNameLst>
                                      </p:cBhvr>
                                      <p:tavLst>
                                        <p:tav tm="0">
                                          <p:val>
                                            <p:strVal val="#ppt_x"/>
                                          </p:val>
                                        </p:tav>
                                        <p:tav tm="100000">
                                          <p:val>
                                            <p:strVal val="#ppt_x"/>
                                          </p:val>
                                        </p:tav>
                                      </p:tavLst>
                                    </p:anim>
                                    <p:anim calcmode="lin" valueType="num">
                                      <p:cBhvr>
                                        <p:cTn id="154" dur="400" fill="hold"/>
                                        <p:tgtEl>
                                          <p:spTgt spid="237">
                                            <p:txEl>
                                              <p:pRg st="0" end="0"/>
                                            </p:txEl>
                                          </p:spTgt>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200"/>
                                  </p:stCondLst>
                                  <p:childTnLst>
                                    <p:set>
                                      <p:cBhvr>
                                        <p:cTn id="156" dur="1" fill="hold">
                                          <p:stCondLst>
                                            <p:cond delay="0"/>
                                          </p:stCondLst>
                                        </p:cTn>
                                        <p:tgtEl>
                                          <p:spTgt spid="238">
                                            <p:txEl>
                                              <p:pRg st="0" end="0"/>
                                            </p:txEl>
                                          </p:spTgt>
                                        </p:tgtEl>
                                        <p:attrNameLst>
                                          <p:attrName>style.visibility</p:attrName>
                                        </p:attrNameLst>
                                      </p:cBhvr>
                                      <p:to>
                                        <p:strVal val="visible"/>
                                      </p:to>
                                    </p:set>
                                    <p:animEffect transition="in" filter="fade">
                                      <p:cBhvr>
                                        <p:cTn id="157" dur="400"/>
                                        <p:tgtEl>
                                          <p:spTgt spid="238">
                                            <p:txEl>
                                              <p:pRg st="0" end="0"/>
                                            </p:txEl>
                                          </p:spTgt>
                                        </p:tgtEl>
                                      </p:cBhvr>
                                    </p:animEffect>
                                    <p:anim calcmode="lin" valueType="num">
                                      <p:cBhvr>
                                        <p:cTn id="158" dur="400" fill="hold"/>
                                        <p:tgtEl>
                                          <p:spTgt spid="238">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238">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239">
                                            <p:txEl>
                                              <p:pRg st="0" end="0"/>
                                            </p:txEl>
                                          </p:spTgt>
                                        </p:tgtEl>
                                        <p:attrNameLst>
                                          <p:attrName>style.visibility</p:attrName>
                                        </p:attrNameLst>
                                      </p:cBhvr>
                                      <p:to>
                                        <p:strVal val="visible"/>
                                      </p:to>
                                    </p:set>
                                    <p:animEffect transition="in" filter="fade">
                                      <p:cBhvr>
                                        <p:cTn id="162" dur="400"/>
                                        <p:tgtEl>
                                          <p:spTgt spid="239">
                                            <p:txEl>
                                              <p:pRg st="0" end="0"/>
                                            </p:txEl>
                                          </p:spTgt>
                                        </p:tgtEl>
                                      </p:cBhvr>
                                    </p:animEffect>
                                    <p:anim calcmode="lin" valueType="num">
                                      <p:cBhvr>
                                        <p:cTn id="163" dur="400" fill="hold"/>
                                        <p:tgtEl>
                                          <p:spTgt spid="239">
                                            <p:txEl>
                                              <p:pRg st="0" end="0"/>
                                            </p:txEl>
                                          </p:spTgt>
                                        </p:tgtEl>
                                        <p:attrNameLst>
                                          <p:attrName>ppt_x</p:attrName>
                                        </p:attrNameLst>
                                      </p:cBhvr>
                                      <p:tavLst>
                                        <p:tav tm="0">
                                          <p:val>
                                            <p:strVal val="#ppt_x"/>
                                          </p:val>
                                        </p:tav>
                                        <p:tav tm="100000">
                                          <p:val>
                                            <p:strVal val="#ppt_x"/>
                                          </p:val>
                                        </p:tav>
                                      </p:tavLst>
                                    </p:anim>
                                    <p:anim calcmode="lin" valueType="num">
                                      <p:cBhvr>
                                        <p:cTn id="164" dur="400" fill="hold"/>
                                        <p:tgtEl>
                                          <p:spTgt spid="239">
                                            <p:txEl>
                                              <p:pRg st="0" end="0"/>
                                            </p:txEl>
                                          </p:spTgt>
                                        </p:tgtEl>
                                        <p:attrNameLst>
                                          <p:attrName>ppt_y</p:attrName>
                                        </p:attrNameLst>
                                      </p:cBhvr>
                                      <p:tavLst>
                                        <p:tav tm="0">
                                          <p:val>
                                            <p:strVal val="#ppt_y+.1"/>
                                          </p:val>
                                        </p:tav>
                                        <p:tav tm="100000">
                                          <p:val>
                                            <p:strVal val="#ppt_y"/>
                                          </p:val>
                                        </p:tav>
                                      </p:tavLst>
                                    </p:anim>
                                  </p:childTnLst>
                                </p:cTn>
                              </p:par>
                              <p:par>
                                <p:cTn id="165" presetID="53" presetClass="entr" presetSubtype="16" fill="hold" grpId="0" nodeType="withEffect" nodePh="1">
                                  <p:stCondLst>
                                    <p:cond delay="800"/>
                                  </p:stCondLst>
                                  <p:endCondLst>
                                    <p:cond evt="begin" delay="0">
                                      <p:tn val="165"/>
                                    </p:cond>
                                  </p:endCondLst>
                                  <p:childTnLst>
                                    <p:set>
                                      <p:cBhvr>
                                        <p:cTn id="166" dur="1" fill="hold">
                                          <p:stCondLst>
                                            <p:cond delay="0"/>
                                          </p:stCondLst>
                                        </p:cTn>
                                        <p:tgtEl>
                                          <p:spTgt spid="240"/>
                                        </p:tgtEl>
                                        <p:attrNameLst>
                                          <p:attrName>style.visibility</p:attrName>
                                        </p:attrNameLst>
                                      </p:cBhvr>
                                      <p:to>
                                        <p:strVal val="visible"/>
                                      </p:to>
                                    </p:set>
                                    <p:anim calcmode="lin" valueType="num">
                                      <p:cBhvr>
                                        <p:cTn id="167" dur="1000" fill="hold"/>
                                        <p:tgtEl>
                                          <p:spTgt spid="240"/>
                                        </p:tgtEl>
                                        <p:attrNameLst>
                                          <p:attrName>ppt_w</p:attrName>
                                        </p:attrNameLst>
                                      </p:cBhvr>
                                      <p:tavLst>
                                        <p:tav tm="0">
                                          <p:val>
                                            <p:fltVal val="0"/>
                                          </p:val>
                                        </p:tav>
                                        <p:tav tm="100000">
                                          <p:val>
                                            <p:strVal val="#ppt_w"/>
                                          </p:val>
                                        </p:tav>
                                      </p:tavLst>
                                    </p:anim>
                                    <p:anim calcmode="lin" valueType="num">
                                      <p:cBhvr>
                                        <p:cTn id="168" dur="1000" fill="hold"/>
                                        <p:tgtEl>
                                          <p:spTgt spid="240"/>
                                        </p:tgtEl>
                                        <p:attrNameLst>
                                          <p:attrName>ppt_h</p:attrName>
                                        </p:attrNameLst>
                                      </p:cBhvr>
                                      <p:tavLst>
                                        <p:tav tm="0">
                                          <p:val>
                                            <p:fltVal val="0"/>
                                          </p:val>
                                        </p:tav>
                                        <p:tav tm="100000">
                                          <p:val>
                                            <p:strVal val="#ppt_h"/>
                                          </p:val>
                                        </p:tav>
                                      </p:tavLst>
                                    </p:anim>
                                    <p:animEffect transition="in" filter="fade">
                                      <p:cBhvr>
                                        <p:cTn id="169" dur="1000"/>
                                        <p:tgtEl>
                                          <p:spTgt spid="240"/>
                                        </p:tgtEl>
                                      </p:cBhvr>
                                    </p:animEffect>
                                  </p:childTnLst>
                                </p:cTn>
                              </p:par>
                              <p:par>
                                <p:cTn id="170" presetID="53" presetClass="entr" presetSubtype="16" fill="hold" grpId="0" nodeType="withEffect" nodePh="1">
                                  <p:stCondLst>
                                    <p:cond delay="800"/>
                                  </p:stCondLst>
                                  <p:endCondLst>
                                    <p:cond evt="begin" delay="0">
                                      <p:tn val="170"/>
                                    </p:cond>
                                  </p:endCondLst>
                                  <p:childTnLst>
                                    <p:set>
                                      <p:cBhvr>
                                        <p:cTn id="171" dur="1" fill="hold">
                                          <p:stCondLst>
                                            <p:cond delay="0"/>
                                          </p:stCondLst>
                                        </p:cTn>
                                        <p:tgtEl>
                                          <p:spTgt spid="241"/>
                                        </p:tgtEl>
                                        <p:attrNameLst>
                                          <p:attrName>style.visibility</p:attrName>
                                        </p:attrNameLst>
                                      </p:cBhvr>
                                      <p:to>
                                        <p:strVal val="visible"/>
                                      </p:to>
                                    </p:set>
                                    <p:anim calcmode="lin" valueType="num">
                                      <p:cBhvr>
                                        <p:cTn id="172" dur="1000" fill="hold"/>
                                        <p:tgtEl>
                                          <p:spTgt spid="241"/>
                                        </p:tgtEl>
                                        <p:attrNameLst>
                                          <p:attrName>ppt_w</p:attrName>
                                        </p:attrNameLst>
                                      </p:cBhvr>
                                      <p:tavLst>
                                        <p:tav tm="0">
                                          <p:val>
                                            <p:fltVal val="0"/>
                                          </p:val>
                                        </p:tav>
                                        <p:tav tm="100000">
                                          <p:val>
                                            <p:strVal val="#ppt_w"/>
                                          </p:val>
                                        </p:tav>
                                      </p:tavLst>
                                    </p:anim>
                                    <p:anim calcmode="lin" valueType="num">
                                      <p:cBhvr>
                                        <p:cTn id="173" dur="1000" fill="hold"/>
                                        <p:tgtEl>
                                          <p:spTgt spid="241"/>
                                        </p:tgtEl>
                                        <p:attrNameLst>
                                          <p:attrName>ppt_h</p:attrName>
                                        </p:attrNameLst>
                                      </p:cBhvr>
                                      <p:tavLst>
                                        <p:tav tm="0">
                                          <p:val>
                                            <p:fltVal val="0"/>
                                          </p:val>
                                        </p:tav>
                                        <p:tav tm="100000">
                                          <p:val>
                                            <p:strVal val="#ppt_h"/>
                                          </p:val>
                                        </p:tav>
                                      </p:tavLst>
                                    </p:anim>
                                    <p:animEffect transition="in" filter="fade">
                                      <p:cBhvr>
                                        <p:cTn id="174" dur="1000"/>
                                        <p:tgtEl>
                                          <p:spTgt spid="241"/>
                                        </p:tgtEl>
                                      </p:cBhvr>
                                    </p:animEffect>
                                  </p:childTnLst>
                                </p:cTn>
                              </p:par>
                              <p:par>
                                <p:cTn id="175" presetID="53" presetClass="entr" presetSubtype="16" fill="hold" grpId="0" nodeType="withEffect" nodePh="1">
                                  <p:stCondLst>
                                    <p:cond delay="800"/>
                                  </p:stCondLst>
                                  <p:endCondLst>
                                    <p:cond evt="begin" delay="0">
                                      <p:tn val="175"/>
                                    </p:cond>
                                  </p:endCondLst>
                                  <p:childTnLst>
                                    <p:set>
                                      <p:cBhvr>
                                        <p:cTn id="176" dur="1" fill="hold">
                                          <p:stCondLst>
                                            <p:cond delay="0"/>
                                          </p:stCondLst>
                                        </p:cTn>
                                        <p:tgtEl>
                                          <p:spTgt spid="242"/>
                                        </p:tgtEl>
                                        <p:attrNameLst>
                                          <p:attrName>style.visibility</p:attrName>
                                        </p:attrNameLst>
                                      </p:cBhvr>
                                      <p:to>
                                        <p:strVal val="visible"/>
                                      </p:to>
                                    </p:set>
                                    <p:anim calcmode="lin" valueType="num">
                                      <p:cBhvr>
                                        <p:cTn id="177" dur="1000" fill="hold"/>
                                        <p:tgtEl>
                                          <p:spTgt spid="242"/>
                                        </p:tgtEl>
                                        <p:attrNameLst>
                                          <p:attrName>ppt_w</p:attrName>
                                        </p:attrNameLst>
                                      </p:cBhvr>
                                      <p:tavLst>
                                        <p:tav tm="0">
                                          <p:val>
                                            <p:fltVal val="0"/>
                                          </p:val>
                                        </p:tav>
                                        <p:tav tm="100000">
                                          <p:val>
                                            <p:strVal val="#ppt_w"/>
                                          </p:val>
                                        </p:tav>
                                      </p:tavLst>
                                    </p:anim>
                                    <p:anim calcmode="lin" valueType="num">
                                      <p:cBhvr>
                                        <p:cTn id="178" dur="1000" fill="hold"/>
                                        <p:tgtEl>
                                          <p:spTgt spid="242"/>
                                        </p:tgtEl>
                                        <p:attrNameLst>
                                          <p:attrName>ppt_h</p:attrName>
                                        </p:attrNameLst>
                                      </p:cBhvr>
                                      <p:tavLst>
                                        <p:tav tm="0">
                                          <p:val>
                                            <p:fltVal val="0"/>
                                          </p:val>
                                        </p:tav>
                                        <p:tav tm="100000">
                                          <p:val>
                                            <p:strVal val="#ppt_h"/>
                                          </p:val>
                                        </p:tav>
                                      </p:tavLst>
                                    </p:anim>
                                    <p:animEffect transition="in" filter="fade">
                                      <p:cBhvr>
                                        <p:cTn id="179" dur="1000"/>
                                        <p:tgtEl>
                                          <p:spTgt spid="242"/>
                                        </p:tgtEl>
                                      </p:cBhvr>
                                    </p:animEffect>
                                  </p:childTnLst>
                                </p:cTn>
                              </p:par>
                              <p:par>
                                <p:cTn id="180" presetID="53" presetClass="entr" presetSubtype="16" fill="hold" grpId="0" nodeType="withEffect" nodePh="1">
                                  <p:stCondLst>
                                    <p:cond delay="800"/>
                                  </p:stCondLst>
                                  <p:endCondLst>
                                    <p:cond evt="begin" delay="0">
                                      <p:tn val="180"/>
                                    </p:cond>
                                  </p:endCondLst>
                                  <p:childTnLst>
                                    <p:set>
                                      <p:cBhvr>
                                        <p:cTn id="181" dur="1" fill="hold">
                                          <p:stCondLst>
                                            <p:cond delay="0"/>
                                          </p:stCondLst>
                                        </p:cTn>
                                        <p:tgtEl>
                                          <p:spTgt spid="243"/>
                                        </p:tgtEl>
                                        <p:attrNameLst>
                                          <p:attrName>style.visibility</p:attrName>
                                        </p:attrNameLst>
                                      </p:cBhvr>
                                      <p:to>
                                        <p:strVal val="visible"/>
                                      </p:to>
                                    </p:set>
                                    <p:anim calcmode="lin" valueType="num">
                                      <p:cBhvr>
                                        <p:cTn id="182" dur="1000" fill="hold"/>
                                        <p:tgtEl>
                                          <p:spTgt spid="243"/>
                                        </p:tgtEl>
                                        <p:attrNameLst>
                                          <p:attrName>ppt_w</p:attrName>
                                        </p:attrNameLst>
                                      </p:cBhvr>
                                      <p:tavLst>
                                        <p:tav tm="0">
                                          <p:val>
                                            <p:fltVal val="0"/>
                                          </p:val>
                                        </p:tav>
                                        <p:tav tm="100000">
                                          <p:val>
                                            <p:strVal val="#ppt_w"/>
                                          </p:val>
                                        </p:tav>
                                      </p:tavLst>
                                    </p:anim>
                                    <p:anim calcmode="lin" valueType="num">
                                      <p:cBhvr>
                                        <p:cTn id="183" dur="1000" fill="hold"/>
                                        <p:tgtEl>
                                          <p:spTgt spid="243"/>
                                        </p:tgtEl>
                                        <p:attrNameLst>
                                          <p:attrName>ppt_h</p:attrName>
                                        </p:attrNameLst>
                                      </p:cBhvr>
                                      <p:tavLst>
                                        <p:tav tm="0">
                                          <p:val>
                                            <p:fltVal val="0"/>
                                          </p:val>
                                        </p:tav>
                                        <p:tav tm="100000">
                                          <p:val>
                                            <p:strVal val="#ppt_h"/>
                                          </p:val>
                                        </p:tav>
                                      </p:tavLst>
                                    </p:anim>
                                    <p:animEffect transition="in" filter="fade">
                                      <p:cBhvr>
                                        <p:cTn id="184" dur="1000"/>
                                        <p:tgtEl>
                                          <p:spTgt spid="243"/>
                                        </p:tgtEl>
                                      </p:cBhvr>
                                    </p:animEffect>
                                  </p:childTnLst>
                                </p:cTn>
                              </p:par>
                              <p:par>
                                <p:cTn id="185" presetID="53" presetClass="entr" presetSubtype="16" fill="hold" grpId="0" nodeType="withEffect" nodePh="1">
                                  <p:stCondLst>
                                    <p:cond delay="800"/>
                                  </p:stCondLst>
                                  <p:endCondLst>
                                    <p:cond evt="begin" delay="0">
                                      <p:tn val="185"/>
                                    </p:cond>
                                  </p:endCondLst>
                                  <p:childTnLst>
                                    <p:set>
                                      <p:cBhvr>
                                        <p:cTn id="186" dur="1" fill="hold">
                                          <p:stCondLst>
                                            <p:cond delay="0"/>
                                          </p:stCondLst>
                                        </p:cTn>
                                        <p:tgtEl>
                                          <p:spTgt spid="244"/>
                                        </p:tgtEl>
                                        <p:attrNameLst>
                                          <p:attrName>style.visibility</p:attrName>
                                        </p:attrNameLst>
                                      </p:cBhvr>
                                      <p:to>
                                        <p:strVal val="visible"/>
                                      </p:to>
                                    </p:set>
                                    <p:anim calcmode="lin" valueType="num">
                                      <p:cBhvr>
                                        <p:cTn id="187" dur="1000" fill="hold"/>
                                        <p:tgtEl>
                                          <p:spTgt spid="244"/>
                                        </p:tgtEl>
                                        <p:attrNameLst>
                                          <p:attrName>ppt_w</p:attrName>
                                        </p:attrNameLst>
                                      </p:cBhvr>
                                      <p:tavLst>
                                        <p:tav tm="0">
                                          <p:val>
                                            <p:fltVal val="0"/>
                                          </p:val>
                                        </p:tav>
                                        <p:tav tm="100000">
                                          <p:val>
                                            <p:strVal val="#ppt_w"/>
                                          </p:val>
                                        </p:tav>
                                      </p:tavLst>
                                    </p:anim>
                                    <p:anim calcmode="lin" valueType="num">
                                      <p:cBhvr>
                                        <p:cTn id="188" dur="1000" fill="hold"/>
                                        <p:tgtEl>
                                          <p:spTgt spid="244"/>
                                        </p:tgtEl>
                                        <p:attrNameLst>
                                          <p:attrName>ppt_h</p:attrName>
                                        </p:attrNameLst>
                                      </p:cBhvr>
                                      <p:tavLst>
                                        <p:tav tm="0">
                                          <p:val>
                                            <p:fltVal val="0"/>
                                          </p:val>
                                        </p:tav>
                                        <p:tav tm="100000">
                                          <p:val>
                                            <p:strVal val="#ppt_h"/>
                                          </p:val>
                                        </p:tav>
                                      </p:tavLst>
                                    </p:anim>
                                    <p:animEffect transition="in" filter="fade">
                                      <p:cBhvr>
                                        <p:cTn id="189" dur="1000"/>
                                        <p:tgtEl>
                                          <p:spTgt spid="244"/>
                                        </p:tgtEl>
                                      </p:cBhvr>
                                    </p:animEffect>
                                  </p:childTnLst>
                                </p:cTn>
                              </p:par>
                              <p:par>
                                <p:cTn id="190" presetID="53" presetClass="entr" presetSubtype="16" fill="hold" grpId="0" nodeType="withEffect" nodePh="1">
                                  <p:stCondLst>
                                    <p:cond delay="800"/>
                                  </p:stCondLst>
                                  <p:endCondLst>
                                    <p:cond evt="begin" delay="0">
                                      <p:tn val="190"/>
                                    </p:cond>
                                  </p:endCondLst>
                                  <p:childTnLst>
                                    <p:set>
                                      <p:cBhvr>
                                        <p:cTn id="191" dur="1" fill="hold">
                                          <p:stCondLst>
                                            <p:cond delay="0"/>
                                          </p:stCondLst>
                                        </p:cTn>
                                        <p:tgtEl>
                                          <p:spTgt spid="245"/>
                                        </p:tgtEl>
                                        <p:attrNameLst>
                                          <p:attrName>style.visibility</p:attrName>
                                        </p:attrNameLst>
                                      </p:cBhvr>
                                      <p:to>
                                        <p:strVal val="visible"/>
                                      </p:to>
                                    </p:set>
                                    <p:anim calcmode="lin" valueType="num">
                                      <p:cBhvr>
                                        <p:cTn id="192" dur="1000" fill="hold"/>
                                        <p:tgtEl>
                                          <p:spTgt spid="245"/>
                                        </p:tgtEl>
                                        <p:attrNameLst>
                                          <p:attrName>ppt_w</p:attrName>
                                        </p:attrNameLst>
                                      </p:cBhvr>
                                      <p:tavLst>
                                        <p:tav tm="0">
                                          <p:val>
                                            <p:fltVal val="0"/>
                                          </p:val>
                                        </p:tav>
                                        <p:tav tm="100000">
                                          <p:val>
                                            <p:strVal val="#ppt_w"/>
                                          </p:val>
                                        </p:tav>
                                      </p:tavLst>
                                    </p:anim>
                                    <p:anim calcmode="lin" valueType="num">
                                      <p:cBhvr>
                                        <p:cTn id="193" dur="1000" fill="hold"/>
                                        <p:tgtEl>
                                          <p:spTgt spid="245"/>
                                        </p:tgtEl>
                                        <p:attrNameLst>
                                          <p:attrName>ppt_h</p:attrName>
                                        </p:attrNameLst>
                                      </p:cBhvr>
                                      <p:tavLst>
                                        <p:tav tm="0">
                                          <p:val>
                                            <p:fltVal val="0"/>
                                          </p:val>
                                        </p:tav>
                                        <p:tav tm="100000">
                                          <p:val>
                                            <p:strVal val="#ppt_h"/>
                                          </p:val>
                                        </p:tav>
                                      </p:tavLst>
                                    </p:anim>
                                    <p:animEffect transition="in" filter="fade">
                                      <p:cBhvr>
                                        <p:cTn id="194"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10" grpId="0" build="p">
        <p:tmplLst>
          <p:tmpl lvl="1">
            <p:tnLst>
              <p:par>
                <p:cTn presetID="53" presetClass="entr" presetSubtype="16" fill="hold" nodeType="withEffect">
                  <p:stCondLst>
                    <p:cond delay="200"/>
                  </p:stCondLst>
                  <p:childTnLst>
                    <p:set>
                      <p:cBhvr>
                        <p:cTn dur="1" fill="hold">
                          <p:stCondLst>
                            <p:cond delay="0"/>
                          </p:stCondLst>
                        </p:cTn>
                        <p:tgtEl>
                          <p:spTgt spid="210"/>
                        </p:tgtEl>
                        <p:attrNameLst>
                          <p:attrName>style.visibility</p:attrName>
                        </p:attrNameLst>
                      </p:cBhvr>
                      <p:to>
                        <p:strVal val="visible"/>
                      </p:to>
                    </p:set>
                    <p:anim calcmode="lin" valueType="num">
                      <p:cBhvr>
                        <p:cTn dur="500" fill="hold"/>
                        <p:tgtEl>
                          <p:spTgt spid="210"/>
                        </p:tgtEl>
                        <p:attrNameLst>
                          <p:attrName>ppt_w</p:attrName>
                        </p:attrNameLst>
                      </p:cBhvr>
                      <p:tavLst>
                        <p:tav tm="0">
                          <p:val>
                            <p:fltVal val="0"/>
                          </p:val>
                        </p:tav>
                        <p:tav tm="100000">
                          <p:val>
                            <p:strVal val="#ppt_w"/>
                          </p:val>
                        </p:tav>
                      </p:tavLst>
                    </p:anim>
                    <p:anim calcmode="lin" valueType="num">
                      <p:cBhvr>
                        <p:cTn dur="500" fill="hold"/>
                        <p:tgtEl>
                          <p:spTgt spid="210"/>
                        </p:tgtEl>
                        <p:attrNameLst>
                          <p:attrName>ppt_h</p:attrName>
                        </p:attrNameLst>
                      </p:cBhvr>
                      <p:tavLst>
                        <p:tav tm="0">
                          <p:val>
                            <p:fltVal val="0"/>
                          </p:val>
                        </p:tav>
                        <p:tav tm="100000">
                          <p:val>
                            <p:strVal val="#ppt_h"/>
                          </p:val>
                        </p:tav>
                      </p:tavLst>
                    </p:anim>
                    <p:animEffect transition="in" filter="fade">
                      <p:cBhvr>
                        <p:cTn dur="500"/>
                        <p:tgtEl>
                          <p:spTgt spid="210"/>
                        </p:tgtEl>
                      </p:cBhvr>
                    </p:animEffect>
                  </p:childTnLst>
                </p:cTn>
              </p:par>
            </p:tnLst>
          </p:tmpl>
        </p:tmplLst>
      </p:bldP>
      <p:bldP spid="211" grpId="0" build="p">
        <p:tmplLst>
          <p:tmpl lvl="1">
            <p:tnLst>
              <p:par>
                <p:cTn presetID="53" presetClass="entr" presetSubtype="16" fill="hold" nodeType="withEffect">
                  <p:stCondLst>
                    <p:cond delay="200"/>
                  </p:stCondLst>
                  <p:childTnLst>
                    <p:set>
                      <p:cBhvr>
                        <p:cTn dur="1" fill="hold">
                          <p:stCondLst>
                            <p:cond delay="0"/>
                          </p:stCondLst>
                        </p:cTn>
                        <p:tgtEl>
                          <p:spTgt spid="211"/>
                        </p:tgtEl>
                        <p:attrNameLst>
                          <p:attrName>style.visibility</p:attrName>
                        </p:attrNameLst>
                      </p:cBhvr>
                      <p:to>
                        <p:strVal val="visible"/>
                      </p:to>
                    </p:set>
                    <p:anim calcmode="lin" valueType="num">
                      <p:cBhvr>
                        <p:cTn dur="500" fill="hold"/>
                        <p:tgtEl>
                          <p:spTgt spid="211"/>
                        </p:tgtEl>
                        <p:attrNameLst>
                          <p:attrName>ppt_w</p:attrName>
                        </p:attrNameLst>
                      </p:cBhvr>
                      <p:tavLst>
                        <p:tav tm="0">
                          <p:val>
                            <p:fltVal val="0"/>
                          </p:val>
                        </p:tav>
                        <p:tav tm="100000">
                          <p:val>
                            <p:strVal val="#ppt_w"/>
                          </p:val>
                        </p:tav>
                      </p:tavLst>
                    </p:anim>
                    <p:anim calcmode="lin" valueType="num">
                      <p:cBhvr>
                        <p:cTn dur="500" fill="hold"/>
                        <p:tgtEl>
                          <p:spTgt spid="211"/>
                        </p:tgtEl>
                        <p:attrNameLst>
                          <p:attrName>ppt_h</p:attrName>
                        </p:attrNameLst>
                      </p:cBhvr>
                      <p:tavLst>
                        <p:tav tm="0">
                          <p:val>
                            <p:fltVal val="0"/>
                          </p:val>
                        </p:tav>
                        <p:tav tm="100000">
                          <p:val>
                            <p:strVal val="#ppt_h"/>
                          </p:val>
                        </p:tav>
                      </p:tavLst>
                    </p:anim>
                    <p:animEffect transition="in" filter="fade">
                      <p:cBhvr>
                        <p:cTn dur="500"/>
                        <p:tgtEl>
                          <p:spTgt spid="211"/>
                        </p:tgtEl>
                      </p:cBhvr>
                    </p:animEffect>
                  </p:childTnLst>
                </p:cTn>
              </p:par>
            </p:tnLst>
          </p:tmpl>
        </p:tmplLst>
      </p:bldP>
      <p:bldP spid="212" grpId="0" build="p">
        <p:tmplLst>
          <p:tmpl lvl="1">
            <p:tnLst>
              <p:par>
                <p:cTn presetID="42" presetClass="entr" presetSubtype="0" fill="hold" nodeType="withEffect">
                  <p:stCondLst>
                    <p:cond delay="200"/>
                  </p:stCondLst>
                  <p:childTnLst>
                    <p:set>
                      <p:cBhvr>
                        <p:cTn dur="1" fill="hold">
                          <p:stCondLst>
                            <p:cond delay="0"/>
                          </p:stCondLst>
                        </p:cTn>
                        <p:tgtEl>
                          <p:spTgt spid="212"/>
                        </p:tgtEl>
                        <p:attrNameLst>
                          <p:attrName>style.visibility</p:attrName>
                        </p:attrNameLst>
                      </p:cBhvr>
                      <p:to>
                        <p:strVal val="visible"/>
                      </p:to>
                    </p:set>
                    <p:animEffect transition="in" filter="fade">
                      <p:cBhvr>
                        <p:cTn dur="400"/>
                        <p:tgtEl>
                          <p:spTgt spid="212"/>
                        </p:tgtEl>
                      </p:cBhvr>
                    </p:animEffect>
                    <p:anim calcmode="lin" valueType="num">
                      <p:cBhvr>
                        <p:cTn dur="400" fill="hold"/>
                        <p:tgtEl>
                          <p:spTgt spid="212"/>
                        </p:tgtEl>
                        <p:attrNameLst>
                          <p:attrName>ppt_x</p:attrName>
                        </p:attrNameLst>
                      </p:cBhvr>
                      <p:tavLst>
                        <p:tav tm="0">
                          <p:val>
                            <p:strVal val="#ppt_x"/>
                          </p:val>
                        </p:tav>
                        <p:tav tm="100000">
                          <p:val>
                            <p:strVal val="#ppt_x"/>
                          </p:val>
                        </p:tav>
                      </p:tavLst>
                    </p:anim>
                    <p:anim calcmode="lin" valueType="num">
                      <p:cBhvr>
                        <p:cTn dur="400" fill="hold"/>
                        <p:tgtEl>
                          <p:spTgt spid="212"/>
                        </p:tgtEl>
                        <p:attrNameLst>
                          <p:attrName>ppt_y</p:attrName>
                        </p:attrNameLst>
                      </p:cBhvr>
                      <p:tavLst>
                        <p:tav tm="0">
                          <p:val>
                            <p:strVal val="#ppt_y+.1"/>
                          </p:val>
                        </p:tav>
                        <p:tav tm="100000">
                          <p:val>
                            <p:strVal val="#ppt_y"/>
                          </p:val>
                        </p:tav>
                      </p:tavLst>
                    </p:anim>
                  </p:childTnLst>
                </p:cTn>
              </p:par>
            </p:tnLst>
          </p:tmpl>
        </p:tmplLst>
      </p:bldP>
      <p:bldP spid="213" grpId="0" build="p">
        <p:tmplLst>
          <p:tmpl lvl="1">
            <p:tnLst>
              <p:par>
                <p:cTn presetID="42" presetClass="entr" presetSubtype="0" fill="hold" nodeType="withEffect">
                  <p:stCondLst>
                    <p:cond delay="200"/>
                  </p:stCondLst>
                  <p:childTnLst>
                    <p:set>
                      <p:cBhvr>
                        <p:cTn dur="1" fill="hold">
                          <p:stCondLst>
                            <p:cond delay="0"/>
                          </p:stCondLst>
                        </p:cTn>
                        <p:tgtEl>
                          <p:spTgt spid="213"/>
                        </p:tgtEl>
                        <p:attrNameLst>
                          <p:attrName>style.visibility</p:attrName>
                        </p:attrNameLst>
                      </p:cBhvr>
                      <p:to>
                        <p:strVal val="visible"/>
                      </p:to>
                    </p:set>
                    <p:animEffect transition="in" filter="fade">
                      <p:cBhvr>
                        <p:cTn dur="400"/>
                        <p:tgtEl>
                          <p:spTgt spid="213"/>
                        </p:tgtEl>
                      </p:cBhvr>
                    </p:animEffect>
                    <p:anim calcmode="lin" valueType="num">
                      <p:cBhvr>
                        <p:cTn dur="400" fill="hold"/>
                        <p:tgtEl>
                          <p:spTgt spid="213"/>
                        </p:tgtEl>
                        <p:attrNameLst>
                          <p:attrName>ppt_x</p:attrName>
                        </p:attrNameLst>
                      </p:cBhvr>
                      <p:tavLst>
                        <p:tav tm="0">
                          <p:val>
                            <p:strVal val="#ppt_x"/>
                          </p:val>
                        </p:tav>
                        <p:tav tm="100000">
                          <p:val>
                            <p:strVal val="#ppt_x"/>
                          </p:val>
                        </p:tav>
                      </p:tavLst>
                    </p:anim>
                    <p:anim calcmode="lin" valueType="num">
                      <p:cBhvr>
                        <p:cTn dur="400" fill="hold"/>
                        <p:tgtEl>
                          <p:spTgt spid="213"/>
                        </p:tgtEl>
                        <p:attrNameLst>
                          <p:attrName>ppt_y</p:attrName>
                        </p:attrNameLst>
                      </p:cBhvr>
                      <p:tavLst>
                        <p:tav tm="0">
                          <p:val>
                            <p:strVal val="#ppt_y+.1"/>
                          </p:val>
                        </p:tav>
                        <p:tav tm="100000">
                          <p:val>
                            <p:strVal val="#ppt_y"/>
                          </p:val>
                        </p:tav>
                      </p:tavLst>
                    </p:anim>
                  </p:childTnLst>
                </p:cTn>
              </p:par>
            </p:tnLst>
          </p:tmpl>
        </p:tmplLst>
      </p:bldP>
      <p:bldP spid="214" grpId="0" build="p">
        <p:tmplLst>
          <p:tmpl lvl="1">
            <p:tnLst>
              <p:par>
                <p:cTn presetID="42" presetClass="entr" presetSubtype="0" fill="hold" nodeType="withEffect">
                  <p:stCondLst>
                    <p:cond delay="200"/>
                  </p:stCondLst>
                  <p:childTnLst>
                    <p:set>
                      <p:cBhvr>
                        <p:cTn dur="1" fill="hold">
                          <p:stCondLst>
                            <p:cond delay="0"/>
                          </p:stCondLst>
                        </p:cTn>
                        <p:tgtEl>
                          <p:spTgt spid="214"/>
                        </p:tgtEl>
                        <p:attrNameLst>
                          <p:attrName>style.visibility</p:attrName>
                        </p:attrNameLst>
                      </p:cBhvr>
                      <p:to>
                        <p:strVal val="visible"/>
                      </p:to>
                    </p:set>
                    <p:animEffect transition="in" filter="fade">
                      <p:cBhvr>
                        <p:cTn dur="400"/>
                        <p:tgtEl>
                          <p:spTgt spid="214"/>
                        </p:tgtEl>
                      </p:cBhvr>
                    </p:animEffect>
                    <p:anim calcmode="lin" valueType="num">
                      <p:cBhvr>
                        <p:cTn dur="400" fill="hold"/>
                        <p:tgtEl>
                          <p:spTgt spid="214"/>
                        </p:tgtEl>
                        <p:attrNameLst>
                          <p:attrName>ppt_x</p:attrName>
                        </p:attrNameLst>
                      </p:cBhvr>
                      <p:tavLst>
                        <p:tav tm="0">
                          <p:val>
                            <p:strVal val="#ppt_x"/>
                          </p:val>
                        </p:tav>
                        <p:tav tm="100000">
                          <p:val>
                            <p:strVal val="#ppt_x"/>
                          </p:val>
                        </p:tav>
                      </p:tavLst>
                    </p:anim>
                    <p:anim calcmode="lin" valueType="num">
                      <p:cBhvr>
                        <p:cTn dur="400" fill="hold"/>
                        <p:tgtEl>
                          <p:spTgt spid="214"/>
                        </p:tgtEl>
                        <p:attrNameLst>
                          <p:attrName>ppt_y</p:attrName>
                        </p:attrNameLst>
                      </p:cBhvr>
                      <p:tavLst>
                        <p:tav tm="0">
                          <p:val>
                            <p:strVal val="#ppt_y+.1"/>
                          </p:val>
                        </p:tav>
                        <p:tav tm="100000">
                          <p:val>
                            <p:strVal val="#ppt_y"/>
                          </p:val>
                        </p:tav>
                      </p:tavLst>
                    </p:anim>
                  </p:childTnLst>
                </p:cTn>
              </p:par>
            </p:tnLst>
          </p:tmpl>
        </p:tmplLst>
      </p:bldP>
      <p:bldP spid="215" grpId="0" build="p">
        <p:tmplLst>
          <p:tmpl lvl="1">
            <p:tnLst>
              <p:par>
                <p:cTn presetID="53" presetClass="entr" presetSubtype="16" fill="hold" nodeType="withEffect">
                  <p:stCondLst>
                    <p:cond delay="200"/>
                  </p:stCondLst>
                  <p:childTnLst>
                    <p:set>
                      <p:cBhvr>
                        <p:cTn dur="1" fill="hold">
                          <p:stCondLst>
                            <p:cond delay="0"/>
                          </p:stCondLst>
                        </p:cTn>
                        <p:tgtEl>
                          <p:spTgt spid="215"/>
                        </p:tgtEl>
                        <p:attrNameLst>
                          <p:attrName>style.visibility</p:attrName>
                        </p:attrNameLst>
                      </p:cBhvr>
                      <p:to>
                        <p:strVal val="visible"/>
                      </p:to>
                    </p:set>
                    <p:anim calcmode="lin" valueType="num">
                      <p:cBhvr>
                        <p:cTn dur="500" fill="hold"/>
                        <p:tgtEl>
                          <p:spTgt spid="215"/>
                        </p:tgtEl>
                        <p:attrNameLst>
                          <p:attrName>ppt_w</p:attrName>
                        </p:attrNameLst>
                      </p:cBhvr>
                      <p:tavLst>
                        <p:tav tm="0">
                          <p:val>
                            <p:fltVal val="0"/>
                          </p:val>
                        </p:tav>
                        <p:tav tm="100000">
                          <p:val>
                            <p:strVal val="#ppt_w"/>
                          </p:val>
                        </p:tav>
                      </p:tavLst>
                    </p:anim>
                    <p:anim calcmode="lin" valueType="num">
                      <p:cBhvr>
                        <p:cTn dur="500" fill="hold"/>
                        <p:tgtEl>
                          <p:spTgt spid="215"/>
                        </p:tgtEl>
                        <p:attrNameLst>
                          <p:attrName>ppt_h</p:attrName>
                        </p:attrNameLst>
                      </p:cBhvr>
                      <p:tavLst>
                        <p:tav tm="0">
                          <p:val>
                            <p:fltVal val="0"/>
                          </p:val>
                        </p:tav>
                        <p:tav tm="100000">
                          <p:val>
                            <p:strVal val="#ppt_h"/>
                          </p:val>
                        </p:tav>
                      </p:tavLst>
                    </p:anim>
                    <p:animEffect transition="in" filter="fade">
                      <p:cBhvr>
                        <p:cTn dur="500"/>
                        <p:tgtEl>
                          <p:spTgt spid="215"/>
                        </p:tgtEl>
                      </p:cBhvr>
                    </p:animEffect>
                  </p:childTnLst>
                </p:cTn>
              </p:par>
            </p:tnLst>
          </p:tmpl>
        </p:tmplLst>
      </p:bldP>
      <p:bldP spid="216" grpId="0" build="p">
        <p:tmplLst>
          <p:tmpl lvl="1">
            <p:tnLst>
              <p:par>
                <p:cTn presetID="53" presetClass="entr" presetSubtype="16" fill="hold" nodeType="withEffect">
                  <p:stCondLst>
                    <p:cond delay="200"/>
                  </p:stCondLst>
                  <p:childTnLst>
                    <p:set>
                      <p:cBhvr>
                        <p:cTn dur="1" fill="hold">
                          <p:stCondLst>
                            <p:cond delay="0"/>
                          </p:stCondLst>
                        </p:cTn>
                        <p:tgtEl>
                          <p:spTgt spid="216"/>
                        </p:tgtEl>
                        <p:attrNameLst>
                          <p:attrName>style.visibility</p:attrName>
                        </p:attrNameLst>
                      </p:cBhvr>
                      <p:to>
                        <p:strVal val="visible"/>
                      </p:to>
                    </p:set>
                    <p:anim calcmode="lin" valueType="num">
                      <p:cBhvr>
                        <p:cTn dur="500" fill="hold"/>
                        <p:tgtEl>
                          <p:spTgt spid="216"/>
                        </p:tgtEl>
                        <p:attrNameLst>
                          <p:attrName>ppt_w</p:attrName>
                        </p:attrNameLst>
                      </p:cBhvr>
                      <p:tavLst>
                        <p:tav tm="0">
                          <p:val>
                            <p:fltVal val="0"/>
                          </p:val>
                        </p:tav>
                        <p:tav tm="100000">
                          <p:val>
                            <p:strVal val="#ppt_w"/>
                          </p:val>
                        </p:tav>
                      </p:tavLst>
                    </p:anim>
                    <p:anim calcmode="lin" valueType="num">
                      <p:cBhvr>
                        <p:cTn dur="500" fill="hold"/>
                        <p:tgtEl>
                          <p:spTgt spid="216"/>
                        </p:tgtEl>
                        <p:attrNameLst>
                          <p:attrName>ppt_h</p:attrName>
                        </p:attrNameLst>
                      </p:cBhvr>
                      <p:tavLst>
                        <p:tav tm="0">
                          <p:val>
                            <p:fltVal val="0"/>
                          </p:val>
                        </p:tav>
                        <p:tav tm="100000">
                          <p:val>
                            <p:strVal val="#ppt_h"/>
                          </p:val>
                        </p:tav>
                      </p:tavLst>
                    </p:anim>
                    <p:animEffect transition="in" filter="fade">
                      <p:cBhvr>
                        <p:cTn dur="500"/>
                        <p:tgtEl>
                          <p:spTgt spid="216"/>
                        </p:tgtEl>
                      </p:cBhvr>
                    </p:animEffect>
                  </p:childTnLst>
                </p:cTn>
              </p:par>
            </p:tnLst>
          </p:tmpl>
        </p:tmplLst>
      </p:bldP>
      <p:bldP spid="217" grpId="0" build="p">
        <p:tmplLst>
          <p:tmpl lvl="1">
            <p:tnLst>
              <p:par>
                <p:cTn presetID="42" presetClass="entr" presetSubtype="0" fill="hold" nodeType="withEffect">
                  <p:stCondLst>
                    <p:cond delay="200"/>
                  </p:stCondLst>
                  <p:childTnLst>
                    <p:set>
                      <p:cBhvr>
                        <p:cTn dur="1" fill="hold">
                          <p:stCondLst>
                            <p:cond delay="0"/>
                          </p:stCondLst>
                        </p:cTn>
                        <p:tgtEl>
                          <p:spTgt spid="217"/>
                        </p:tgtEl>
                        <p:attrNameLst>
                          <p:attrName>style.visibility</p:attrName>
                        </p:attrNameLst>
                      </p:cBhvr>
                      <p:to>
                        <p:strVal val="visible"/>
                      </p:to>
                    </p:set>
                    <p:animEffect transition="in" filter="fade">
                      <p:cBhvr>
                        <p:cTn dur="400"/>
                        <p:tgtEl>
                          <p:spTgt spid="217"/>
                        </p:tgtEl>
                      </p:cBhvr>
                    </p:animEffect>
                    <p:anim calcmode="lin" valueType="num">
                      <p:cBhvr>
                        <p:cTn dur="400" fill="hold"/>
                        <p:tgtEl>
                          <p:spTgt spid="217"/>
                        </p:tgtEl>
                        <p:attrNameLst>
                          <p:attrName>ppt_x</p:attrName>
                        </p:attrNameLst>
                      </p:cBhvr>
                      <p:tavLst>
                        <p:tav tm="0">
                          <p:val>
                            <p:strVal val="#ppt_x"/>
                          </p:val>
                        </p:tav>
                        <p:tav tm="100000">
                          <p:val>
                            <p:strVal val="#ppt_x"/>
                          </p:val>
                        </p:tav>
                      </p:tavLst>
                    </p:anim>
                    <p:anim calcmode="lin" valueType="num">
                      <p:cBhvr>
                        <p:cTn dur="400" fill="hold"/>
                        <p:tgtEl>
                          <p:spTgt spid="217"/>
                        </p:tgtEl>
                        <p:attrNameLst>
                          <p:attrName>ppt_y</p:attrName>
                        </p:attrNameLst>
                      </p:cBhvr>
                      <p:tavLst>
                        <p:tav tm="0">
                          <p:val>
                            <p:strVal val="#ppt_y+.1"/>
                          </p:val>
                        </p:tav>
                        <p:tav tm="100000">
                          <p:val>
                            <p:strVal val="#ppt_y"/>
                          </p:val>
                        </p:tav>
                      </p:tavLst>
                    </p:anim>
                  </p:childTnLst>
                </p:cTn>
              </p:par>
            </p:tnLst>
          </p:tmpl>
        </p:tmplLst>
      </p:bldP>
      <p:bldP spid="218" grpId="0" build="p">
        <p:tmplLst>
          <p:tmpl lvl="1">
            <p:tnLst>
              <p:par>
                <p:cTn presetID="42" presetClass="entr" presetSubtype="0" fill="hold" nodeType="withEffect">
                  <p:stCondLst>
                    <p:cond delay="200"/>
                  </p:stCondLst>
                  <p:childTnLst>
                    <p:set>
                      <p:cBhvr>
                        <p:cTn dur="1" fill="hold">
                          <p:stCondLst>
                            <p:cond delay="0"/>
                          </p:stCondLst>
                        </p:cTn>
                        <p:tgtEl>
                          <p:spTgt spid="218"/>
                        </p:tgtEl>
                        <p:attrNameLst>
                          <p:attrName>style.visibility</p:attrName>
                        </p:attrNameLst>
                      </p:cBhvr>
                      <p:to>
                        <p:strVal val="visible"/>
                      </p:to>
                    </p:set>
                    <p:animEffect transition="in" filter="fade">
                      <p:cBhvr>
                        <p:cTn dur="400"/>
                        <p:tgtEl>
                          <p:spTgt spid="218"/>
                        </p:tgtEl>
                      </p:cBhvr>
                    </p:animEffect>
                    <p:anim calcmode="lin" valueType="num">
                      <p:cBhvr>
                        <p:cTn dur="400" fill="hold"/>
                        <p:tgtEl>
                          <p:spTgt spid="218"/>
                        </p:tgtEl>
                        <p:attrNameLst>
                          <p:attrName>ppt_x</p:attrName>
                        </p:attrNameLst>
                      </p:cBhvr>
                      <p:tavLst>
                        <p:tav tm="0">
                          <p:val>
                            <p:strVal val="#ppt_x"/>
                          </p:val>
                        </p:tav>
                        <p:tav tm="100000">
                          <p:val>
                            <p:strVal val="#ppt_x"/>
                          </p:val>
                        </p:tav>
                      </p:tavLst>
                    </p:anim>
                    <p:anim calcmode="lin" valueType="num">
                      <p:cBhvr>
                        <p:cTn dur="400" fill="hold"/>
                        <p:tgtEl>
                          <p:spTgt spid="218"/>
                        </p:tgtEl>
                        <p:attrNameLst>
                          <p:attrName>ppt_y</p:attrName>
                        </p:attrNameLst>
                      </p:cBhvr>
                      <p:tavLst>
                        <p:tav tm="0">
                          <p:val>
                            <p:strVal val="#ppt_y+.1"/>
                          </p:val>
                        </p:tav>
                        <p:tav tm="100000">
                          <p:val>
                            <p:strVal val="#ppt_y"/>
                          </p:val>
                        </p:tav>
                      </p:tavLst>
                    </p:anim>
                  </p:childTnLst>
                </p:cTn>
              </p:par>
            </p:tnLst>
          </p:tmpl>
        </p:tmplLst>
      </p:bldP>
      <p:bldP spid="219" grpId="0" build="p">
        <p:tmplLst>
          <p:tmpl lvl="1">
            <p:tnLst>
              <p:par>
                <p:cTn presetID="42" presetClass="entr" presetSubtype="0" fill="hold" nodeType="withEffect">
                  <p:stCondLst>
                    <p:cond delay="200"/>
                  </p:stCondLst>
                  <p:childTnLst>
                    <p:set>
                      <p:cBhvr>
                        <p:cTn dur="1" fill="hold">
                          <p:stCondLst>
                            <p:cond delay="0"/>
                          </p:stCondLst>
                        </p:cTn>
                        <p:tgtEl>
                          <p:spTgt spid="219"/>
                        </p:tgtEl>
                        <p:attrNameLst>
                          <p:attrName>style.visibility</p:attrName>
                        </p:attrNameLst>
                      </p:cBhvr>
                      <p:to>
                        <p:strVal val="visible"/>
                      </p:to>
                    </p:set>
                    <p:animEffect transition="in" filter="fade">
                      <p:cBhvr>
                        <p:cTn dur="400"/>
                        <p:tgtEl>
                          <p:spTgt spid="219"/>
                        </p:tgtEl>
                      </p:cBhvr>
                    </p:animEffect>
                    <p:anim calcmode="lin" valueType="num">
                      <p:cBhvr>
                        <p:cTn dur="400" fill="hold"/>
                        <p:tgtEl>
                          <p:spTgt spid="219"/>
                        </p:tgtEl>
                        <p:attrNameLst>
                          <p:attrName>ppt_x</p:attrName>
                        </p:attrNameLst>
                      </p:cBhvr>
                      <p:tavLst>
                        <p:tav tm="0">
                          <p:val>
                            <p:strVal val="#ppt_x"/>
                          </p:val>
                        </p:tav>
                        <p:tav tm="100000">
                          <p:val>
                            <p:strVal val="#ppt_x"/>
                          </p:val>
                        </p:tav>
                      </p:tavLst>
                    </p:anim>
                    <p:anim calcmode="lin" valueType="num">
                      <p:cBhvr>
                        <p:cTn dur="400" fill="hold"/>
                        <p:tgtEl>
                          <p:spTgt spid="219"/>
                        </p:tgtEl>
                        <p:attrNameLst>
                          <p:attrName>ppt_y</p:attrName>
                        </p:attrNameLst>
                      </p:cBhvr>
                      <p:tavLst>
                        <p:tav tm="0">
                          <p:val>
                            <p:strVal val="#ppt_y+.1"/>
                          </p:val>
                        </p:tav>
                        <p:tav tm="100000">
                          <p:val>
                            <p:strVal val="#ppt_y"/>
                          </p:val>
                        </p:tav>
                      </p:tavLst>
                    </p:anim>
                  </p:childTnLst>
                </p:cTn>
              </p:par>
            </p:tnLst>
          </p:tmpl>
        </p:tmplLst>
      </p:bldP>
      <p:bldP spid="220" grpId="0" build="p">
        <p:tmplLst>
          <p:tmpl lvl="1">
            <p:tnLst>
              <p:par>
                <p:cTn presetID="53" presetClass="entr" presetSubtype="16" fill="hold" nodeType="withEffect">
                  <p:stCondLst>
                    <p:cond delay="200"/>
                  </p:stCondLst>
                  <p:childTnLst>
                    <p:set>
                      <p:cBhvr>
                        <p:cTn dur="1" fill="hold">
                          <p:stCondLst>
                            <p:cond delay="0"/>
                          </p:stCondLst>
                        </p:cTn>
                        <p:tgtEl>
                          <p:spTgt spid="220"/>
                        </p:tgtEl>
                        <p:attrNameLst>
                          <p:attrName>style.visibility</p:attrName>
                        </p:attrNameLst>
                      </p:cBhvr>
                      <p:to>
                        <p:strVal val="visible"/>
                      </p:to>
                    </p:set>
                    <p:anim calcmode="lin" valueType="num">
                      <p:cBhvr>
                        <p:cTn dur="500" fill="hold"/>
                        <p:tgtEl>
                          <p:spTgt spid="220"/>
                        </p:tgtEl>
                        <p:attrNameLst>
                          <p:attrName>ppt_w</p:attrName>
                        </p:attrNameLst>
                      </p:cBhvr>
                      <p:tavLst>
                        <p:tav tm="0">
                          <p:val>
                            <p:fltVal val="0"/>
                          </p:val>
                        </p:tav>
                        <p:tav tm="100000">
                          <p:val>
                            <p:strVal val="#ppt_w"/>
                          </p:val>
                        </p:tav>
                      </p:tavLst>
                    </p:anim>
                    <p:anim calcmode="lin" valueType="num">
                      <p:cBhvr>
                        <p:cTn dur="500" fill="hold"/>
                        <p:tgtEl>
                          <p:spTgt spid="220"/>
                        </p:tgtEl>
                        <p:attrNameLst>
                          <p:attrName>ppt_h</p:attrName>
                        </p:attrNameLst>
                      </p:cBhvr>
                      <p:tavLst>
                        <p:tav tm="0">
                          <p:val>
                            <p:fltVal val="0"/>
                          </p:val>
                        </p:tav>
                        <p:tav tm="100000">
                          <p:val>
                            <p:strVal val="#ppt_h"/>
                          </p:val>
                        </p:tav>
                      </p:tavLst>
                    </p:anim>
                    <p:animEffect transition="in" filter="fade">
                      <p:cBhvr>
                        <p:cTn dur="500"/>
                        <p:tgtEl>
                          <p:spTgt spid="220"/>
                        </p:tgtEl>
                      </p:cBhvr>
                    </p:animEffect>
                  </p:childTnLst>
                </p:cTn>
              </p:par>
            </p:tnLst>
          </p:tmpl>
        </p:tmplLst>
      </p:bldP>
      <p:bldP spid="221" grpId="0" build="p">
        <p:tmplLst>
          <p:tmpl lvl="1">
            <p:tnLst>
              <p:par>
                <p:cTn presetID="53" presetClass="entr" presetSubtype="16" fill="hold" nodeType="withEffect">
                  <p:stCondLst>
                    <p:cond delay="200"/>
                  </p:stCondLst>
                  <p:childTnLst>
                    <p:set>
                      <p:cBhvr>
                        <p:cTn dur="1" fill="hold">
                          <p:stCondLst>
                            <p:cond delay="0"/>
                          </p:stCondLst>
                        </p:cTn>
                        <p:tgtEl>
                          <p:spTgt spid="221"/>
                        </p:tgtEl>
                        <p:attrNameLst>
                          <p:attrName>style.visibility</p:attrName>
                        </p:attrNameLst>
                      </p:cBhvr>
                      <p:to>
                        <p:strVal val="visible"/>
                      </p:to>
                    </p:set>
                    <p:anim calcmode="lin" valueType="num">
                      <p:cBhvr>
                        <p:cTn dur="500" fill="hold"/>
                        <p:tgtEl>
                          <p:spTgt spid="221"/>
                        </p:tgtEl>
                        <p:attrNameLst>
                          <p:attrName>ppt_w</p:attrName>
                        </p:attrNameLst>
                      </p:cBhvr>
                      <p:tavLst>
                        <p:tav tm="0">
                          <p:val>
                            <p:fltVal val="0"/>
                          </p:val>
                        </p:tav>
                        <p:tav tm="100000">
                          <p:val>
                            <p:strVal val="#ppt_w"/>
                          </p:val>
                        </p:tav>
                      </p:tavLst>
                    </p:anim>
                    <p:anim calcmode="lin" valueType="num">
                      <p:cBhvr>
                        <p:cTn dur="500" fill="hold"/>
                        <p:tgtEl>
                          <p:spTgt spid="221"/>
                        </p:tgtEl>
                        <p:attrNameLst>
                          <p:attrName>ppt_h</p:attrName>
                        </p:attrNameLst>
                      </p:cBhvr>
                      <p:tavLst>
                        <p:tav tm="0">
                          <p:val>
                            <p:fltVal val="0"/>
                          </p:val>
                        </p:tav>
                        <p:tav tm="100000">
                          <p:val>
                            <p:strVal val="#ppt_h"/>
                          </p:val>
                        </p:tav>
                      </p:tavLst>
                    </p:anim>
                    <p:animEffect transition="in" filter="fade">
                      <p:cBhvr>
                        <p:cTn dur="500"/>
                        <p:tgtEl>
                          <p:spTgt spid="221"/>
                        </p:tgtEl>
                      </p:cBhvr>
                    </p:animEffect>
                  </p:childTnLst>
                </p:cTn>
              </p:par>
            </p:tnLst>
          </p:tmpl>
        </p:tmplLst>
      </p:bldP>
      <p:bldP spid="222" grpId="0" build="p">
        <p:tmplLst>
          <p:tmpl lvl="1">
            <p:tnLst>
              <p:par>
                <p:cTn presetID="42" presetClass="entr" presetSubtype="0" fill="hold" nodeType="withEffect">
                  <p:stCondLst>
                    <p:cond delay="200"/>
                  </p:stCondLst>
                  <p:childTnLst>
                    <p:set>
                      <p:cBhvr>
                        <p:cTn dur="1" fill="hold">
                          <p:stCondLst>
                            <p:cond delay="0"/>
                          </p:stCondLst>
                        </p:cTn>
                        <p:tgtEl>
                          <p:spTgt spid="222"/>
                        </p:tgtEl>
                        <p:attrNameLst>
                          <p:attrName>style.visibility</p:attrName>
                        </p:attrNameLst>
                      </p:cBhvr>
                      <p:to>
                        <p:strVal val="visible"/>
                      </p:to>
                    </p:set>
                    <p:animEffect transition="in" filter="fade">
                      <p:cBhvr>
                        <p:cTn dur="400"/>
                        <p:tgtEl>
                          <p:spTgt spid="222"/>
                        </p:tgtEl>
                      </p:cBhvr>
                    </p:animEffect>
                    <p:anim calcmode="lin" valueType="num">
                      <p:cBhvr>
                        <p:cTn dur="400" fill="hold"/>
                        <p:tgtEl>
                          <p:spTgt spid="222"/>
                        </p:tgtEl>
                        <p:attrNameLst>
                          <p:attrName>ppt_x</p:attrName>
                        </p:attrNameLst>
                      </p:cBhvr>
                      <p:tavLst>
                        <p:tav tm="0">
                          <p:val>
                            <p:strVal val="#ppt_x"/>
                          </p:val>
                        </p:tav>
                        <p:tav tm="100000">
                          <p:val>
                            <p:strVal val="#ppt_x"/>
                          </p:val>
                        </p:tav>
                      </p:tavLst>
                    </p:anim>
                    <p:anim calcmode="lin" valueType="num">
                      <p:cBhvr>
                        <p:cTn dur="400" fill="hold"/>
                        <p:tgtEl>
                          <p:spTgt spid="222"/>
                        </p:tgtEl>
                        <p:attrNameLst>
                          <p:attrName>ppt_y</p:attrName>
                        </p:attrNameLst>
                      </p:cBhvr>
                      <p:tavLst>
                        <p:tav tm="0">
                          <p:val>
                            <p:strVal val="#ppt_y+.1"/>
                          </p:val>
                        </p:tav>
                        <p:tav tm="100000">
                          <p:val>
                            <p:strVal val="#ppt_y"/>
                          </p:val>
                        </p:tav>
                      </p:tavLst>
                    </p:anim>
                  </p:childTnLst>
                </p:cTn>
              </p:par>
            </p:tnLst>
          </p:tmpl>
        </p:tmplLst>
      </p:bldP>
      <p:bldP spid="223" grpId="0" build="p">
        <p:tmplLst>
          <p:tmpl lvl="1">
            <p:tnLst>
              <p:par>
                <p:cTn presetID="42" presetClass="entr" presetSubtype="0" fill="hold" nodeType="withEffect">
                  <p:stCondLst>
                    <p:cond delay="200"/>
                  </p:stCondLst>
                  <p:childTnLst>
                    <p:set>
                      <p:cBhvr>
                        <p:cTn dur="1" fill="hold">
                          <p:stCondLst>
                            <p:cond delay="0"/>
                          </p:stCondLst>
                        </p:cTn>
                        <p:tgtEl>
                          <p:spTgt spid="223"/>
                        </p:tgtEl>
                        <p:attrNameLst>
                          <p:attrName>style.visibility</p:attrName>
                        </p:attrNameLst>
                      </p:cBhvr>
                      <p:to>
                        <p:strVal val="visible"/>
                      </p:to>
                    </p:set>
                    <p:animEffect transition="in" filter="fade">
                      <p:cBhvr>
                        <p:cTn dur="400"/>
                        <p:tgtEl>
                          <p:spTgt spid="223"/>
                        </p:tgtEl>
                      </p:cBhvr>
                    </p:animEffect>
                    <p:anim calcmode="lin" valueType="num">
                      <p:cBhvr>
                        <p:cTn dur="400" fill="hold"/>
                        <p:tgtEl>
                          <p:spTgt spid="223"/>
                        </p:tgtEl>
                        <p:attrNameLst>
                          <p:attrName>ppt_x</p:attrName>
                        </p:attrNameLst>
                      </p:cBhvr>
                      <p:tavLst>
                        <p:tav tm="0">
                          <p:val>
                            <p:strVal val="#ppt_x"/>
                          </p:val>
                        </p:tav>
                        <p:tav tm="100000">
                          <p:val>
                            <p:strVal val="#ppt_x"/>
                          </p:val>
                        </p:tav>
                      </p:tavLst>
                    </p:anim>
                    <p:anim calcmode="lin" valueType="num">
                      <p:cBhvr>
                        <p:cTn dur="400" fill="hold"/>
                        <p:tgtEl>
                          <p:spTgt spid="223"/>
                        </p:tgtEl>
                        <p:attrNameLst>
                          <p:attrName>ppt_y</p:attrName>
                        </p:attrNameLst>
                      </p:cBhvr>
                      <p:tavLst>
                        <p:tav tm="0">
                          <p:val>
                            <p:strVal val="#ppt_y+.1"/>
                          </p:val>
                        </p:tav>
                        <p:tav tm="100000">
                          <p:val>
                            <p:strVal val="#ppt_y"/>
                          </p:val>
                        </p:tav>
                      </p:tavLst>
                    </p:anim>
                  </p:childTnLst>
                </p:cTn>
              </p:par>
            </p:tnLst>
          </p:tmpl>
        </p:tmplLst>
      </p:bldP>
      <p:bldP spid="224" grpId="0" build="p">
        <p:tmplLst>
          <p:tmpl lvl="1">
            <p:tnLst>
              <p:par>
                <p:cTn presetID="42" presetClass="entr" presetSubtype="0" fill="hold" nodeType="withEffect">
                  <p:stCondLst>
                    <p:cond delay="200"/>
                  </p:stCondLst>
                  <p:childTnLst>
                    <p:set>
                      <p:cBhvr>
                        <p:cTn dur="1" fill="hold">
                          <p:stCondLst>
                            <p:cond delay="0"/>
                          </p:stCondLst>
                        </p:cTn>
                        <p:tgtEl>
                          <p:spTgt spid="224"/>
                        </p:tgtEl>
                        <p:attrNameLst>
                          <p:attrName>style.visibility</p:attrName>
                        </p:attrNameLst>
                      </p:cBhvr>
                      <p:to>
                        <p:strVal val="visible"/>
                      </p:to>
                    </p:set>
                    <p:animEffect transition="in" filter="fade">
                      <p:cBhvr>
                        <p:cTn dur="400"/>
                        <p:tgtEl>
                          <p:spTgt spid="224"/>
                        </p:tgtEl>
                      </p:cBhvr>
                    </p:animEffect>
                    <p:anim calcmode="lin" valueType="num">
                      <p:cBhvr>
                        <p:cTn dur="400" fill="hold"/>
                        <p:tgtEl>
                          <p:spTgt spid="224"/>
                        </p:tgtEl>
                        <p:attrNameLst>
                          <p:attrName>ppt_x</p:attrName>
                        </p:attrNameLst>
                      </p:cBhvr>
                      <p:tavLst>
                        <p:tav tm="0">
                          <p:val>
                            <p:strVal val="#ppt_x"/>
                          </p:val>
                        </p:tav>
                        <p:tav tm="100000">
                          <p:val>
                            <p:strVal val="#ppt_x"/>
                          </p:val>
                        </p:tav>
                      </p:tavLst>
                    </p:anim>
                    <p:anim calcmode="lin" valueType="num">
                      <p:cBhvr>
                        <p:cTn dur="400" fill="hold"/>
                        <p:tgtEl>
                          <p:spTgt spid="224"/>
                        </p:tgtEl>
                        <p:attrNameLst>
                          <p:attrName>ppt_y</p:attrName>
                        </p:attrNameLst>
                      </p:cBhvr>
                      <p:tavLst>
                        <p:tav tm="0">
                          <p:val>
                            <p:strVal val="#ppt_y+.1"/>
                          </p:val>
                        </p:tav>
                        <p:tav tm="100000">
                          <p:val>
                            <p:strVal val="#ppt_y"/>
                          </p:val>
                        </p:tav>
                      </p:tavLst>
                    </p:anim>
                  </p:childTnLst>
                </p:cTn>
              </p:par>
            </p:tnLst>
          </p:tmpl>
        </p:tmplLst>
      </p:bldP>
      <p:bldP spid="225" grpId="0" build="p">
        <p:tmplLst>
          <p:tmpl lvl="1">
            <p:tnLst>
              <p:par>
                <p:cTn presetID="53" presetClass="entr" presetSubtype="16" fill="hold" nodeType="withEffect">
                  <p:stCondLst>
                    <p:cond delay="200"/>
                  </p:stCondLst>
                  <p:childTnLst>
                    <p:set>
                      <p:cBhvr>
                        <p:cTn dur="1" fill="hold">
                          <p:stCondLst>
                            <p:cond delay="0"/>
                          </p:stCondLst>
                        </p:cTn>
                        <p:tgtEl>
                          <p:spTgt spid="225"/>
                        </p:tgtEl>
                        <p:attrNameLst>
                          <p:attrName>style.visibility</p:attrName>
                        </p:attrNameLst>
                      </p:cBhvr>
                      <p:to>
                        <p:strVal val="visible"/>
                      </p:to>
                    </p:set>
                    <p:anim calcmode="lin" valueType="num">
                      <p:cBhvr>
                        <p:cTn dur="500" fill="hold"/>
                        <p:tgtEl>
                          <p:spTgt spid="225"/>
                        </p:tgtEl>
                        <p:attrNameLst>
                          <p:attrName>ppt_w</p:attrName>
                        </p:attrNameLst>
                      </p:cBhvr>
                      <p:tavLst>
                        <p:tav tm="0">
                          <p:val>
                            <p:fltVal val="0"/>
                          </p:val>
                        </p:tav>
                        <p:tav tm="100000">
                          <p:val>
                            <p:strVal val="#ppt_w"/>
                          </p:val>
                        </p:tav>
                      </p:tavLst>
                    </p:anim>
                    <p:anim calcmode="lin" valueType="num">
                      <p:cBhvr>
                        <p:cTn dur="500" fill="hold"/>
                        <p:tgtEl>
                          <p:spTgt spid="225"/>
                        </p:tgtEl>
                        <p:attrNameLst>
                          <p:attrName>ppt_h</p:attrName>
                        </p:attrNameLst>
                      </p:cBhvr>
                      <p:tavLst>
                        <p:tav tm="0">
                          <p:val>
                            <p:fltVal val="0"/>
                          </p:val>
                        </p:tav>
                        <p:tav tm="100000">
                          <p:val>
                            <p:strVal val="#ppt_h"/>
                          </p:val>
                        </p:tav>
                      </p:tavLst>
                    </p:anim>
                    <p:animEffect transition="in" filter="fade">
                      <p:cBhvr>
                        <p:cTn dur="500"/>
                        <p:tgtEl>
                          <p:spTgt spid="225"/>
                        </p:tgtEl>
                      </p:cBhvr>
                    </p:animEffect>
                  </p:childTnLst>
                </p:cTn>
              </p:par>
            </p:tnLst>
          </p:tmpl>
        </p:tmplLst>
      </p:bldP>
      <p:bldP spid="226" grpId="0" build="p">
        <p:tmplLst>
          <p:tmpl lvl="1">
            <p:tnLst>
              <p:par>
                <p:cTn presetID="53" presetClass="entr" presetSubtype="16" fill="hold" nodeType="withEffect">
                  <p:stCondLst>
                    <p:cond delay="200"/>
                  </p:stCondLst>
                  <p:childTnLst>
                    <p:set>
                      <p:cBhvr>
                        <p:cTn dur="1" fill="hold">
                          <p:stCondLst>
                            <p:cond delay="0"/>
                          </p:stCondLst>
                        </p:cTn>
                        <p:tgtEl>
                          <p:spTgt spid="226"/>
                        </p:tgtEl>
                        <p:attrNameLst>
                          <p:attrName>style.visibility</p:attrName>
                        </p:attrNameLst>
                      </p:cBhvr>
                      <p:to>
                        <p:strVal val="visible"/>
                      </p:to>
                    </p:set>
                    <p:anim calcmode="lin" valueType="num">
                      <p:cBhvr>
                        <p:cTn dur="500" fill="hold"/>
                        <p:tgtEl>
                          <p:spTgt spid="226"/>
                        </p:tgtEl>
                        <p:attrNameLst>
                          <p:attrName>ppt_w</p:attrName>
                        </p:attrNameLst>
                      </p:cBhvr>
                      <p:tavLst>
                        <p:tav tm="0">
                          <p:val>
                            <p:fltVal val="0"/>
                          </p:val>
                        </p:tav>
                        <p:tav tm="100000">
                          <p:val>
                            <p:strVal val="#ppt_w"/>
                          </p:val>
                        </p:tav>
                      </p:tavLst>
                    </p:anim>
                    <p:anim calcmode="lin" valueType="num">
                      <p:cBhvr>
                        <p:cTn dur="500" fill="hold"/>
                        <p:tgtEl>
                          <p:spTgt spid="226"/>
                        </p:tgtEl>
                        <p:attrNameLst>
                          <p:attrName>ppt_h</p:attrName>
                        </p:attrNameLst>
                      </p:cBhvr>
                      <p:tavLst>
                        <p:tav tm="0">
                          <p:val>
                            <p:fltVal val="0"/>
                          </p:val>
                        </p:tav>
                        <p:tav tm="100000">
                          <p:val>
                            <p:strVal val="#ppt_h"/>
                          </p:val>
                        </p:tav>
                      </p:tavLst>
                    </p:anim>
                    <p:animEffect transition="in" filter="fade">
                      <p:cBhvr>
                        <p:cTn dur="500"/>
                        <p:tgtEl>
                          <p:spTgt spid="226"/>
                        </p:tgtEl>
                      </p:cBhvr>
                    </p:animEffect>
                  </p:childTnLst>
                </p:cTn>
              </p:par>
            </p:tnLst>
          </p:tmpl>
        </p:tmplLst>
      </p:bldP>
      <p:bldP spid="227" grpId="0" build="p">
        <p:tmplLst>
          <p:tmpl lvl="1">
            <p:tnLst>
              <p:par>
                <p:cTn presetID="42" presetClass="entr" presetSubtype="0" fill="hold" nodeType="withEffect">
                  <p:stCondLst>
                    <p:cond delay="200"/>
                  </p:stCondLst>
                  <p:childTnLst>
                    <p:set>
                      <p:cBhvr>
                        <p:cTn dur="1" fill="hold">
                          <p:stCondLst>
                            <p:cond delay="0"/>
                          </p:stCondLst>
                        </p:cTn>
                        <p:tgtEl>
                          <p:spTgt spid="227"/>
                        </p:tgtEl>
                        <p:attrNameLst>
                          <p:attrName>style.visibility</p:attrName>
                        </p:attrNameLst>
                      </p:cBhvr>
                      <p:to>
                        <p:strVal val="visible"/>
                      </p:to>
                    </p:set>
                    <p:animEffect transition="in" filter="fade">
                      <p:cBhvr>
                        <p:cTn dur="400"/>
                        <p:tgtEl>
                          <p:spTgt spid="227"/>
                        </p:tgtEl>
                      </p:cBhvr>
                    </p:animEffect>
                    <p:anim calcmode="lin" valueType="num">
                      <p:cBhvr>
                        <p:cTn dur="400" fill="hold"/>
                        <p:tgtEl>
                          <p:spTgt spid="227"/>
                        </p:tgtEl>
                        <p:attrNameLst>
                          <p:attrName>ppt_x</p:attrName>
                        </p:attrNameLst>
                      </p:cBhvr>
                      <p:tavLst>
                        <p:tav tm="0">
                          <p:val>
                            <p:strVal val="#ppt_x"/>
                          </p:val>
                        </p:tav>
                        <p:tav tm="100000">
                          <p:val>
                            <p:strVal val="#ppt_x"/>
                          </p:val>
                        </p:tav>
                      </p:tavLst>
                    </p:anim>
                    <p:anim calcmode="lin" valueType="num">
                      <p:cBhvr>
                        <p:cTn dur="400" fill="hold"/>
                        <p:tgtEl>
                          <p:spTgt spid="227"/>
                        </p:tgtEl>
                        <p:attrNameLst>
                          <p:attrName>ppt_y</p:attrName>
                        </p:attrNameLst>
                      </p:cBhvr>
                      <p:tavLst>
                        <p:tav tm="0">
                          <p:val>
                            <p:strVal val="#ppt_y+.1"/>
                          </p:val>
                        </p:tav>
                        <p:tav tm="100000">
                          <p:val>
                            <p:strVal val="#ppt_y"/>
                          </p:val>
                        </p:tav>
                      </p:tavLst>
                    </p:anim>
                  </p:childTnLst>
                </p:cTn>
              </p:par>
            </p:tnLst>
          </p:tmpl>
        </p:tmplLst>
      </p:bldP>
      <p:bldP spid="228" grpId="0" build="p">
        <p:tmplLst>
          <p:tmpl lvl="1">
            <p:tnLst>
              <p:par>
                <p:cTn presetID="42" presetClass="entr" presetSubtype="0" fill="hold" nodeType="withEffect">
                  <p:stCondLst>
                    <p:cond delay="200"/>
                  </p:stCondLst>
                  <p:childTnLst>
                    <p:set>
                      <p:cBhvr>
                        <p:cTn dur="1" fill="hold">
                          <p:stCondLst>
                            <p:cond delay="0"/>
                          </p:stCondLst>
                        </p:cTn>
                        <p:tgtEl>
                          <p:spTgt spid="228"/>
                        </p:tgtEl>
                        <p:attrNameLst>
                          <p:attrName>style.visibility</p:attrName>
                        </p:attrNameLst>
                      </p:cBhvr>
                      <p:to>
                        <p:strVal val="visible"/>
                      </p:to>
                    </p:set>
                    <p:animEffect transition="in" filter="fade">
                      <p:cBhvr>
                        <p:cTn dur="400"/>
                        <p:tgtEl>
                          <p:spTgt spid="228"/>
                        </p:tgtEl>
                      </p:cBhvr>
                    </p:animEffect>
                    <p:anim calcmode="lin" valueType="num">
                      <p:cBhvr>
                        <p:cTn dur="400" fill="hold"/>
                        <p:tgtEl>
                          <p:spTgt spid="228"/>
                        </p:tgtEl>
                        <p:attrNameLst>
                          <p:attrName>ppt_x</p:attrName>
                        </p:attrNameLst>
                      </p:cBhvr>
                      <p:tavLst>
                        <p:tav tm="0">
                          <p:val>
                            <p:strVal val="#ppt_x"/>
                          </p:val>
                        </p:tav>
                        <p:tav tm="100000">
                          <p:val>
                            <p:strVal val="#ppt_x"/>
                          </p:val>
                        </p:tav>
                      </p:tavLst>
                    </p:anim>
                    <p:anim calcmode="lin" valueType="num">
                      <p:cBhvr>
                        <p:cTn dur="400" fill="hold"/>
                        <p:tgtEl>
                          <p:spTgt spid="228"/>
                        </p:tgtEl>
                        <p:attrNameLst>
                          <p:attrName>ppt_y</p:attrName>
                        </p:attrNameLst>
                      </p:cBhvr>
                      <p:tavLst>
                        <p:tav tm="0">
                          <p:val>
                            <p:strVal val="#ppt_y+.1"/>
                          </p:val>
                        </p:tav>
                        <p:tav tm="100000">
                          <p:val>
                            <p:strVal val="#ppt_y"/>
                          </p:val>
                        </p:tav>
                      </p:tavLst>
                    </p:anim>
                  </p:childTnLst>
                </p:cTn>
              </p:par>
            </p:tnLst>
          </p:tmpl>
        </p:tmplLst>
      </p:bldP>
      <p:bldP spid="229" grpId="0" build="p">
        <p:tmplLst>
          <p:tmpl lvl="1">
            <p:tnLst>
              <p:par>
                <p:cTn presetID="42" presetClass="entr" presetSubtype="0" fill="hold" nodeType="withEffect">
                  <p:stCondLst>
                    <p:cond delay="200"/>
                  </p:stCondLst>
                  <p:childTnLst>
                    <p:set>
                      <p:cBhvr>
                        <p:cTn dur="1" fill="hold">
                          <p:stCondLst>
                            <p:cond delay="0"/>
                          </p:stCondLst>
                        </p:cTn>
                        <p:tgtEl>
                          <p:spTgt spid="229"/>
                        </p:tgtEl>
                        <p:attrNameLst>
                          <p:attrName>style.visibility</p:attrName>
                        </p:attrNameLst>
                      </p:cBhvr>
                      <p:to>
                        <p:strVal val="visible"/>
                      </p:to>
                    </p:set>
                    <p:animEffect transition="in" filter="fade">
                      <p:cBhvr>
                        <p:cTn dur="400"/>
                        <p:tgtEl>
                          <p:spTgt spid="229"/>
                        </p:tgtEl>
                      </p:cBhvr>
                    </p:animEffect>
                    <p:anim calcmode="lin" valueType="num">
                      <p:cBhvr>
                        <p:cTn dur="400" fill="hold"/>
                        <p:tgtEl>
                          <p:spTgt spid="229"/>
                        </p:tgtEl>
                        <p:attrNameLst>
                          <p:attrName>ppt_x</p:attrName>
                        </p:attrNameLst>
                      </p:cBhvr>
                      <p:tavLst>
                        <p:tav tm="0">
                          <p:val>
                            <p:strVal val="#ppt_x"/>
                          </p:val>
                        </p:tav>
                        <p:tav tm="100000">
                          <p:val>
                            <p:strVal val="#ppt_x"/>
                          </p:val>
                        </p:tav>
                      </p:tavLst>
                    </p:anim>
                    <p:anim calcmode="lin" valueType="num">
                      <p:cBhvr>
                        <p:cTn dur="400" fill="hold"/>
                        <p:tgtEl>
                          <p:spTgt spid="229"/>
                        </p:tgtEl>
                        <p:attrNameLst>
                          <p:attrName>ppt_y</p:attrName>
                        </p:attrNameLst>
                      </p:cBhvr>
                      <p:tavLst>
                        <p:tav tm="0">
                          <p:val>
                            <p:strVal val="#ppt_y+.1"/>
                          </p:val>
                        </p:tav>
                        <p:tav tm="100000">
                          <p:val>
                            <p:strVal val="#ppt_y"/>
                          </p:val>
                        </p:tav>
                      </p:tavLst>
                    </p:anim>
                  </p:childTnLst>
                </p:cTn>
              </p:par>
            </p:tnLst>
          </p:tmpl>
        </p:tmplLst>
      </p:bldP>
      <p:bldP spid="230" grpId="0" build="p">
        <p:tmplLst>
          <p:tmpl lvl="1">
            <p:tnLst>
              <p:par>
                <p:cTn presetID="53" presetClass="entr" presetSubtype="16" fill="hold" nodeType="withEffect">
                  <p:stCondLst>
                    <p:cond delay="200"/>
                  </p:stCondLst>
                  <p:childTnLst>
                    <p:set>
                      <p:cBhvr>
                        <p:cTn dur="1" fill="hold">
                          <p:stCondLst>
                            <p:cond delay="0"/>
                          </p:stCondLst>
                        </p:cTn>
                        <p:tgtEl>
                          <p:spTgt spid="230"/>
                        </p:tgtEl>
                        <p:attrNameLst>
                          <p:attrName>style.visibility</p:attrName>
                        </p:attrNameLst>
                      </p:cBhvr>
                      <p:to>
                        <p:strVal val="visible"/>
                      </p:to>
                    </p:set>
                    <p:anim calcmode="lin" valueType="num">
                      <p:cBhvr>
                        <p:cTn dur="500" fill="hold"/>
                        <p:tgtEl>
                          <p:spTgt spid="230"/>
                        </p:tgtEl>
                        <p:attrNameLst>
                          <p:attrName>ppt_w</p:attrName>
                        </p:attrNameLst>
                      </p:cBhvr>
                      <p:tavLst>
                        <p:tav tm="0">
                          <p:val>
                            <p:fltVal val="0"/>
                          </p:val>
                        </p:tav>
                        <p:tav tm="100000">
                          <p:val>
                            <p:strVal val="#ppt_w"/>
                          </p:val>
                        </p:tav>
                      </p:tavLst>
                    </p:anim>
                    <p:anim calcmode="lin" valueType="num">
                      <p:cBhvr>
                        <p:cTn dur="500" fill="hold"/>
                        <p:tgtEl>
                          <p:spTgt spid="230"/>
                        </p:tgtEl>
                        <p:attrNameLst>
                          <p:attrName>ppt_h</p:attrName>
                        </p:attrNameLst>
                      </p:cBhvr>
                      <p:tavLst>
                        <p:tav tm="0">
                          <p:val>
                            <p:fltVal val="0"/>
                          </p:val>
                        </p:tav>
                        <p:tav tm="100000">
                          <p:val>
                            <p:strVal val="#ppt_h"/>
                          </p:val>
                        </p:tav>
                      </p:tavLst>
                    </p:anim>
                    <p:animEffect transition="in" filter="fade">
                      <p:cBhvr>
                        <p:cTn dur="500"/>
                        <p:tgtEl>
                          <p:spTgt spid="230"/>
                        </p:tgtEl>
                      </p:cBhvr>
                    </p:animEffect>
                  </p:childTnLst>
                </p:cTn>
              </p:par>
            </p:tnLst>
          </p:tmpl>
        </p:tmplLst>
      </p:bldP>
      <p:bldP spid="231" grpId="0" build="p">
        <p:tmplLst>
          <p:tmpl lvl="1">
            <p:tnLst>
              <p:par>
                <p:cTn presetID="53" presetClass="entr" presetSubtype="16" fill="hold" nodeType="withEffect">
                  <p:stCondLst>
                    <p:cond delay="200"/>
                  </p:stCondLst>
                  <p:childTnLst>
                    <p:set>
                      <p:cBhvr>
                        <p:cTn dur="1" fill="hold">
                          <p:stCondLst>
                            <p:cond delay="0"/>
                          </p:stCondLst>
                        </p:cTn>
                        <p:tgtEl>
                          <p:spTgt spid="231"/>
                        </p:tgtEl>
                        <p:attrNameLst>
                          <p:attrName>style.visibility</p:attrName>
                        </p:attrNameLst>
                      </p:cBhvr>
                      <p:to>
                        <p:strVal val="visible"/>
                      </p:to>
                    </p:set>
                    <p:anim calcmode="lin" valueType="num">
                      <p:cBhvr>
                        <p:cTn dur="500" fill="hold"/>
                        <p:tgtEl>
                          <p:spTgt spid="231"/>
                        </p:tgtEl>
                        <p:attrNameLst>
                          <p:attrName>ppt_w</p:attrName>
                        </p:attrNameLst>
                      </p:cBhvr>
                      <p:tavLst>
                        <p:tav tm="0">
                          <p:val>
                            <p:fltVal val="0"/>
                          </p:val>
                        </p:tav>
                        <p:tav tm="100000">
                          <p:val>
                            <p:strVal val="#ppt_w"/>
                          </p:val>
                        </p:tav>
                      </p:tavLst>
                    </p:anim>
                    <p:anim calcmode="lin" valueType="num">
                      <p:cBhvr>
                        <p:cTn dur="500" fill="hold"/>
                        <p:tgtEl>
                          <p:spTgt spid="231"/>
                        </p:tgtEl>
                        <p:attrNameLst>
                          <p:attrName>ppt_h</p:attrName>
                        </p:attrNameLst>
                      </p:cBhvr>
                      <p:tavLst>
                        <p:tav tm="0">
                          <p:val>
                            <p:fltVal val="0"/>
                          </p:val>
                        </p:tav>
                        <p:tav tm="100000">
                          <p:val>
                            <p:strVal val="#ppt_h"/>
                          </p:val>
                        </p:tav>
                      </p:tavLst>
                    </p:anim>
                    <p:animEffect transition="in" filter="fade">
                      <p:cBhvr>
                        <p:cTn dur="500"/>
                        <p:tgtEl>
                          <p:spTgt spid="231"/>
                        </p:tgtEl>
                      </p:cBhvr>
                    </p:animEffect>
                  </p:childTnLst>
                </p:cTn>
              </p:par>
            </p:tnLst>
          </p:tmpl>
        </p:tmplLst>
      </p:bldP>
      <p:bldP spid="232" grpId="0" build="p">
        <p:tmplLst>
          <p:tmpl lvl="1">
            <p:tnLst>
              <p:par>
                <p:cTn presetID="42" presetClass="entr" presetSubtype="0" fill="hold" nodeType="withEffect">
                  <p:stCondLst>
                    <p:cond delay="200"/>
                  </p:stCondLst>
                  <p:childTnLst>
                    <p:set>
                      <p:cBhvr>
                        <p:cTn dur="1" fill="hold">
                          <p:stCondLst>
                            <p:cond delay="0"/>
                          </p:stCondLst>
                        </p:cTn>
                        <p:tgtEl>
                          <p:spTgt spid="232"/>
                        </p:tgtEl>
                        <p:attrNameLst>
                          <p:attrName>style.visibility</p:attrName>
                        </p:attrNameLst>
                      </p:cBhvr>
                      <p:to>
                        <p:strVal val="visible"/>
                      </p:to>
                    </p:set>
                    <p:animEffect transition="in" filter="fade">
                      <p:cBhvr>
                        <p:cTn dur="400"/>
                        <p:tgtEl>
                          <p:spTgt spid="232"/>
                        </p:tgtEl>
                      </p:cBhvr>
                    </p:animEffect>
                    <p:anim calcmode="lin" valueType="num">
                      <p:cBhvr>
                        <p:cTn dur="400" fill="hold"/>
                        <p:tgtEl>
                          <p:spTgt spid="232"/>
                        </p:tgtEl>
                        <p:attrNameLst>
                          <p:attrName>ppt_x</p:attrName>
                        </p:attrNameLst>
                      </p:cBhvr>
                      <p:tavLst>
                        <p:tav tm="0">
                          <p:val>
                            <p:strVal val="#ppt_x"/>
                          </p:val>
                        </p:tav>
                        <p:tav tm="100000">
                          <p:val>
                            <p:strVal val="#ppt_x"/>
                          </p:val>
                        </p:tav>
                      </p:tavLst>
                    </p:anim>
                    <p:anim calcmode="lin" valueType="num">
                      <p:cBhvr>
                        <p:cTn dur="400" fill="hold"/>
                        <p:tgtEl>
                          <p:spTgt spid="232"/>
                        </p:tgtEl>
                        <p:attrNameLst>
                          <p:attrName>ppt_y</p:attrName>
                        </p:attrNameLst>
                      </p:cBhvr>
                      <p:tavLst>
                        <p:tav tm="0">
                          <p:val>
                            <p:strVal val="#ppt_y+.1"/>
                          </p:val>
                        </p:tav>
                        <p:tav tm="100000">
                          <p:val>
                            <p:strVal val="#ppt_y"/>
                          </p:val>
                        </p:tav>
                      </p:tavLst>
                    </p:anim>
                  </p:childTnLst>
                </p:cTn>
              </p:par>
            </p:tnLst>
          </p:tmpl>
        </p:tmplLst>
      </p:bldP>
      <p:bldP spid="233" grpId="0" build="p">
        <p:tmplLst>
          <p:tmpl lvl="1">
            <p:tnLst>
              <p:par>
                <p:cTn presetID="42" presetClass="entr" presetSubtype="0" fill="hold" nodeType="withEffect">
                  <p:stCondLst>
                    <p:cond delay="200"/>
                  </p:stCondLst>
                  <p:childTnLst>
                    <p:set>
                      <p:cBhvr>
                        <p:cTn dur="1" fill="hold">
                          <p:stCondLst>
                            <p:cond delay="0"/>
                          </p:stCondLst>
                        </p:cTn>
                        <p:tgtEl>
                          <p:spTgt spid="233"/>
                        </p:tgtEl>
                        <p:attrNameLst>
                          <p:attrName>style.visibility</p:attrName>
                        </p:attrNameLst>
                      </p:cBhvr>
                      <p:to>
                        <p:strVal val="visible"/>
                      </p:to>
                    </p:set>
                    <p:animEffect transition="in" filter="fade">
                      <p:cBhvr>
                        <p:cTn dur="400"/>
                        <p:tgtEl>
                          <p:spTgt spid="233"/>
                        </p:tgtEl>
                      </p:cBhvr>
                    </p:animEffect>
                    <p:anim calcmode="lin" valueType="num">
                      <p:cBhvr>
                        <p:cTn dur="400" fill="hold"/>
                        <p:tgtEl>
                          <p:spTgt spid="233"/>
                        </p:tgtEl>
                        <p:attrNameLst>
                          <p:attrName>ppt_x</p:attrName>
                        </p:attrNameLst>
                      </p:cBhvr>
                      <p:tavLst>
                        <p:tav tm="0">
                          <p:val>
                            <p:strVal val="#ppt_x"/>
                          </p:val>
                        </p:tav>
                        <p:tav tm="100000">
                          <p:val>
                            <p:strVal val="#ppt_x"/>
                          </p:val>
                        </p:tav>
                      </p:tavLst>
                    </p:anim>
                    <p:anim calcmode="lin" valueType="num">
                      <p:cBhvr>
                        <p:cTn dur="400" fill="hold"/>
                        <p:tgtEl>
                          <p:spTgt spid="233"/>
                        </p:tgtEl>
                        <p:attrNameLst>
                          <p:attrName>ppt_y</p:attrName>
                        </p:attrNameLst>
                      </p:cBhvr>
                      <p:tavLst>
                        <p:tav tm="0">
                          <p:val>
                            <p:strVal val="#ppt_y+.1"/>
                          </p:val>
                        </p:tav>
                        <p:tav tm="100000">
                          <p:val>
                            <p:strVal val="#ppt_y"/>
                          </p:val>
                        </p:tav>
                      </p:tavLst>
                    </p:anim>
                  </p:childTnLst>
                </p:cTn>
              </p:par>
            </p:tnLst>
          </p:tmpl>
        </p:tmplLst>
      </p:bldP>
      <p:bldP spid="234" grpId="0" build="p">
        <p:tmplLst>
          <p:tmpl lvl="1">
            <p:tnLst>
              <p:par>
                <p:cTn presetID="42" presetClass="entr" presetSubtype="0" fill="hold" nodeType="withEffect">
                  <p:stCondLst>
                    <p:cond delay="200"/>
                  </p:stCondLst>
                  <p:childTnLst>
                    <p:set>
                      <p:cBhvr>
                        <p:cTn dur="1" fill="hold">
                          <p:stCondLst>
                            <p:cond delay="0"/>
                          </p:stCondLst>
                        </p:cTn>
                        <p:tgtEl>
                          <p:spTgt spid="234"/>
                        </p:tgtEl>
                        <p:attrNameLst>
                          <p:attrName>style.visibility</p:attrName>
                        </p:attrNameLst>
                      </p:cBhvr>
                      <p:to>
                        <p:strVal val="visible"/>
                      </p:to>
                    </p:set>
                    <p:animEffect transition="in" filter="fade">
                      <p:cBhvr>
                        <p:cTn dur="400"/>
                        <p:tgtEl>
                          <p:spTgt spid="234"/>
                        </p:tgtEl>
                      </p:cBhvr>
                    </p:animEffect>
                    <p:anim calcmode="lin" valueType="num">
                      <p:cBhvr>
                        <p:cTn dur="400" fill="hold"/>
                        <p:tgtEl>
                          <p:spTgt spid="234"/>
                        </p:tgtEl>
                        <p:attrNameLst>
                          <p:attrName>ppt_x</p:attrName>
                        </p:attrNameLst>
                      </p:cBhvr>
                      <p:tavLst>
                        <p:tav tm="0">
                          <p:val>
                            <p:strVal val="#ppt_x"/>
                          </p:val>
                        </p:tav>
                        <p:tav tm="100000">
                          <p:val>
                            <p:strVal val="#ppt_x"/>
                          </p:val>
                        </p:tav>
                      </p:tavLst>
                    </p:anim>
                    <p:anim calcmode="lin" valueType="num">
                      <p:cBhvr>
                        <p:cTn dur="400" fill="hold"/>
                        <p:tgtEl>
                          <p:spTgt spid="234"/>
                        </p:tgtEl>
                        <p:attrNameLst>
                          <p:attrName>ppt_y</p:attrName>
                        </p:attrNameLst>
                      </p:cBhvr>
                      <p:tavLst>
                        <p:tav tm="0">
                          <p:val>
                            <p:strVal val="#ppt_y+.1"/>
                          </p:val>
                        </p:tav>
                        <p:tav tm="100000">
                          <p:val>
                            <p:strVal val="#ppt_y"/>
                          </p:val>
                        </p:tav>
                      </p:tavLst>
                    </p:anim>
                  </p:childTnLst>
                </p:cTn>
              </p:par>
            </p:tnLst>
          </p:tmpl>
        </p:tmplLst>
      </p:bldP>
      <p:bldP spid="235" grpId="0" build="p">
        <p:tmplLst>
          <p:tmpl lvl="1">
            <p:tnLst>
              <p:par>
                <p:cTn presetID="53" presetClass="entr" presetSubtype="16" fill="hold" nodeType="withEffect">
                  <p:stCondLst>
                    <p:cond delay="200"/>
                  </p:stCondLst>
                  <p:childTnLst>
                    <p:set>
                      <p:cBhvr>
                        <p:cTn dur="1" fill="hold">
                          <p:stCondLst>
                            <p:cond delay="0"/>
                          </p:stCondLst>
                        </p:cTn>
                        <p:tgtEl>
                          <p:spTgt spid="235"/>
                        </p:tgtEl>
                        <p:attrNameLst>
                          <p:attrName>style.visibility</p:attrName>
                        </p:attrNameLst>
                      </p:cBhvr>
                      <p:to>
                        <p:strVal val="visible"/>
                      </p:to>
                    </p:set>
                    <p:anim calcmode="lin" valueType="num">
                      <p:cBhvr>
                        <p:cTn dur="500" fill="hold"/>
                        <p:tgtEl>
                          <p:spTgt spid="235"/>
                        </p:tgtEl>
                        <p:attrNameLst>
                          <p:attrName>ppt_w</p:attrName>
                        </p:attrNameLst>
                      </p:cBhvr>
                      <p:tavLst>
                        <p:tav tm="0">
                          <p:val>
                            <p:fltVal val="0"/>
                          </p:val>
                        </p:tav>
                        <p:tav tm="100000">
                          <p:val>
                            <p:strVal val="#ppt_w"/>
                          </p:val>
                        </p:tav>
                      </p:tavLst>
                    </p:anim>
                    <p:anim calcmode="lin" valueType="num">
                      <p:cBhvr>
                        <p:cTn dur="500" fill="hold"/>
                        <p:tgtEl>
                          <p:spTgt spid="235"/>
                        </p:tgtEl>
                        <p:attrNameLst>
                          <p:attrName>ppt_h</p:attrName>
                        </p:attrNameLst>
                      </p:cBhvr>
                      <p:tavLst>
                        <p:tav tm="0">
                          <p:val>
                            <p:fltVal val="0"/>
                          </p:val>
                        </p:tav>
                        <p:tav tm="100000">
                          <p:val>
                            <p:strVal val="#ppt_h"/>
                          </p:val>
                        </p:tav>
                      </p:tavLst>
                    </p:anim>
                    <p:animEffect transition="in" filter="fade">
                      <p:cBhvr>
                        <p:cTn dur="500"/>
                        <p:tgtEl>
                          <p:spTgt spid="235"/>
                        </p:tgtEl>
                      </p:cBhvr>
                    </p:animEffect>
                  </p:childTnLst>
                </p:cTn>
              </p:par>
            </p:tnLst>
          </p:tmpl>
        </p:tmplLst>
      </p:bldP>
      <p:bldP spid="236" grpId="0" build="p">
        <p:tmplLst>
          <p:tmpl lvl="1">
            <p:tnLst>
              <p:par>
                <p:cTn presetID="53" presetClass="entr" presetSubtype="16" fill="hold" nodeType="withEffect">
                  <p:stCondLst>
                    <p:cond delay="200"/>
                  </p:stCondLst>
                  <p:childTnLst>
                    <p:set>
                      <p:cBhvr>
                        <p:cTn dur="1" fill="hold">
                          <p:stCondLst>
                            <p:cond delay="0"/>
                          </p:stCondLst>
                        </p:cTn>
                        <p:tgtEl>
                          <p:spTgt spid="236"/>
                        </p:tgtEl>
                        <p:attrNameLst>
                          <p:attrName>style.visibility</p:attrName>
                        </p:attrNameLst>
                      </p:cBhvr>
                      <p:to>
                        <p:strVal val="visible"/>
                      </p:to>
                    </p:set>
                    <p:anim calcmode="lin" valueType="num">
                      <p:cBhvr>
                        <p:cTn dur="500" fill="hold"/>
                        <p:tgtEl>
                          <p:spTgt spid="236"/>
                        </p:tgtEl>
                        <p:attrNameLst>
                          <p:attrName>ppt_w</p:attrName>
                        </p:attrNameLst>
                      </p:cBhvr>
                      <p:tavLst>
                        <p:tav tm="0">
                          <p:val>
                            <p:fltVal val="0"/>
                          </p:val>
                        </p:tav>
                        <p:tav tm="100000">
                          <p:val>
                            <p:strVal val="#ppt_w"/>
                          </p:val>
                        </p:tav>
                      </p:tavLst>
                    </p:anim>
                    <p:anim calcmode="lin" valueType="num">
                      <p:cBhvr>
                        <p:cTn dur="500" fill="hold"/>
                        <p:tgtEl>
                          <p:spTgt spid="236"/>
                        </p:tgtEl>
                        <p:attrNameLst>
                          <p:attrName>ppt_h</p:attrName>
                        </p:attrNameLst>
                      </p:cBhvr>
                      <p:tavLst>
                        <p:tav tm="0">
                          <p:val>
                            <p:fltVal val="0"/>
                          </p:val>
                        </p:tav>
                        <p:tav tm="100000">
                          <p:val>
                            <p:strVal val="#ppt_h"/>
                          </p:val>
                        </p:tav>
                      </p:tavLst>
                    </p:anim>
                    <p:animEffect transition="in" filter="fade">
                      <p:cBhvr>
                        <p:cTn dur="500"/>
                        <p:tgtEl>
                          <p:spTgt spid="236"/>
                        </p:tgtEl>
                      </p:cBhvr>
                    </p:animEffect>
                  </p:childTnLst>
                </p:cTn>
              </p:par>
            </p:tnLst>
          </p:tmpl>
        </p:tmplLst>
      </p:bldP>
      <p:bldP spid="237" grpId="0" build="p">
        <p:tmplLst>
          <p:tmpl lvl="1">
            <p:tnLst>
              <p:par>
                <p:cTn presetID="42" presetClass="entr" presetSubtype="0" fill="hold" nodeType="withEffect">
                  <p:stCondLst>
                    <p:cond delay="200"/>
                  </p:stCondLst>
                  <p:childTnLst>
                    <p:set>
                      <p:cBhvr>
                        <p:cTn dur="1" fill="hold">
                          <p:stCondLst>
                            <p:cond delay="0"/>
                          </p:stCondLst>
                        </p:cTn>
                        <p:tgtEl>
                          <p:spTgt spid="237"/>
                        </p:tgtEl>
                        <p:attrNameLst>
                          <p:attrName>style.visibility</p:attrName>
                        </p:attrNameLst>
                      </p:cBhvr>
                      <p:to>
                        <p:strVal val="visible"/>
                      </p:to>
                    </p:set>
                    <p:animEffect transition="in" filter="fade">
                      <p:cBhvr>
                        <p:cTn dur="400"/>
                        <p:tgtEl>
                          <p:spTgt spid="237"/>
                        </p:tgtEl>
                      </p:cBhvr>
                    </p:animEffect>
                    <p:anim calcmode="lin" valueType="num">
                      <p:cBhvr>
                        <p:cTn dur="400" fill="hold"/>
                        <p:tgtEl>
                          <p:spTgt spid="237"/>
                        </p:tgtEl>
                        <p:attrNameLst>
                          <p:attrName>ppt_x</p:attrName>
                        </p:attrNameLst>
                      </p:cBhvr>
                      <p:tavLst>
                        <p:tav tm="0">
                          <p:val>
                            <p:strVal val="#ppt_x"/>
                          </p:val>
                        </p:tav>
                        <p:tav tm="100000">
                          <p:val>
                            <p:strVal val="#ppt_x"/>
                          </p:val>
                        </p:tav>
                      </p:tavLst>
                    </p:anim>
                    <p:anim calcmode="lin" valueType="num">
                      <p:cBhvr>
                        <p:cTn dur="400" fill="hold"/>
                        <p:tgtEl>
                          <p:spTgt spid="237"/>
                        </p:tgtEl>
                        <p:attrNameLst>
                          <p:attrName>ppt_y</p:attrName>
                        </p:attrNameLst>
                      </p:cBhvr>
                      <p:tavLst>
                        <p:tav tm="0">
                          <p:val>
                            <p:strVal val="#ppt_y+.1"/>
                          </p:val>
                        </p:tav>
                        <p:tav tm="100000">
                          <p:val>
                            <p:strVal val="#ppt_y"/>
                          </p:val>
                        </p:tav>
                      </p:tavLst>
                    </p:anim>
                  </p:childTnLst>
                </p:cTn>
              </p:par>
            </p:tnLst>
          </p:tmpl>
        </p:tmplLst>
      </p:bldP>
      <p:bldP spid="238" grpId="0" build="p">
        <p:tmplLst>
          <p:tmpl lvl="1">
            <p:tnLst>
              <p:par>
                <p:cTn presetID="42" presetClass="entr" presetSubtype="0" fill="hold" nodeType="withEffect">
                  <p:stCondLst>
                    <p:cond delay="200"/>
                  </p:stCondLst>
                  <p:childTnLst>
                    <p:set>
                      <p:cBhvr>
                        <p:cTn dur="1" fill="hold">
                          <p:stCondLst>
                            <p:cond delay="0"/>
                          </p:stCondLst>
                        </p:cTn>
                        <p:tgtEl>
                          <p:spTgt spid="238"/>
                        </p:tgtEl>
                        <p:attrNameLst>
                          <p:attrName>style.visibility</p:attrName>
                        </p:attrNameLst>
                      </p:cBhvr>
                      <p:to>
                        <p:strVal val="visible"/>
                      </p:to>
                    </p:set>
                    <p:animEffect transition="in" filter="fade">
                      <p:cBhvr>
                        <p:cTn dur="400"/>
                        <p:tgtEl>
                          <p:spTgt spid="238"/>
                        </p:tgtEl>
                      </p:cBhvr>
                    </p:animEffect>
                    <p:anim calcmode="lin" valueType="num">
                      <p:cBhvr>
                        <p:cTn dur="400" fill="hold"/>
                        <p:tgtEl>
                          <p:spTgt spid="238"/>
                        </p:tgtEl>
                        <p:attrNameLst>
                          <p:attrName>ppt_x</p:attrName>
                        </p:attrNameLst>
                      </p:cBhvr>
                      <p:tavLst>
                        <p:tav tm="0">
                          <p:val>
                            <p:strVal val="#ppt_x"/>
                          </p:val>
                        </p:tav>
                        <p:tav tm="100000">
                          <p:val>
                            <p:strVal val="#ppt_x"/>
                          </p:val>
                        </p:tav>
                      </p:tavLst>
                    </p:anim>
                    <p:anim calcmode="lin" valueType="num">
                      <p:cBhvr>
                        <p:cTn dur="400" fill="hold"/>
                        <p:tgtEl>
                          <p:spTgt spid="238"/>
                        </p:tgtEl>
                        <p:attrNameLst>
                          <p:attrName>ppt_y</p:attrName>
                        </p:attrNameLst>
                      </p:cBhvr>
                      <p:tavLst>
                        <p:tav tm="0">
                          <p:val>
                            <p:strVal val="#ppt_y+.1"/>
                          </p:val>
                        </p:tav>
                        <p:tav tm="100000">
                          <p:val>
                            <p:strVal val="#ppt_y"/>
                          </p:val>
                        </p:tav>
                      </p:tavLst>
                    </p:anim>
                  </p:childTnLst>
                </p:cTn>
              </p:par>
            </p:tnLst>
          </p:tmpl>
        </p:tmplLst>
      </p:bldP>
      <p:bldP spid="239" grpId="0" build="p">
        <p:tmplLst>
          <p:tmpl lvl="1">
            <p:tnLst>
              <p:par>
                <p:cTn presetID="42" presetClass="entr" presetSubtype="0" fill="hold" nodeType="withEffect">
                  <p:stCondLst>
                    <p:cond delay="200"/>
                  </p:stCondLst>
                  <p:childTnLst>
                    <p:set>
                      <p:cBhvr>
                        <p:cTn dur="1" fill="hold">
                          <p:stCondLst>
                            <p:cond delay="0"/>
                          </p:stCondLst>
                        </p:cTn>
                        <p:tgtEl>
                          <p:spTgt spid="239"/>
                        </p:tgtEl>
                        <p:attrNameLst>
                          <p:attrName>style.visibility</p:attrName>
                        </p:attrNameLst>
                      </p:cBhvr>
                      <p:to>
                        <p:strVal val="visible"/>
                      </p:to>
                    </p:set>
                    <p:animEffect transition="in" filter="fade">
                      <p:cBhvr>
                        <p:cTn dur="400"/>
                        <p:tgtEl>
                          <p:spTgt spid="239"/>
                        </p:tgtEl>
                      </p:cBhvr>
                    </p:animEffect>
                    <p:anim calcmode="lin" valueType="num">
                      <p:cBhvr>
                        <p:cTn dur="400" fill="hold"/>
                        <p:tgtEl>
                          <p:spTgt spid="239"/>
                        </p:tgtEl>
                        <p:attrNameLst>
                          <p:attrName>ppt_x</p:attrName>
                        </p:attrNameLst>
                      </p:cBhvr>
                      <p:tavLst>
                        <p:tav tm="0">
                          <p:val>
                            <p:strVal val="#ppt_x"/>
                          </p:val>
                        </p:tav>
                        <p:tav tm="100000">
                          <p:val>
                            <p:strVal val="#ppt_x"/>
                          </p:val>
                        </p:tav>
                      </p:tavLst>
                    </p:anim>
                    <p:anim calcmode="lin" valueType="num">
                      <p:cBhvr>
                        <p:cTn dur="400" fill="hold"/>
                        <p:tgtEl>
                          <p:spTgt spid="239"/>
                        </p:tgtEl>
                        <p:attrNameLst>
                          <p:attrName>ppt_y</p:attrName>
                        </p:attrNameLst>
                      </p:cBhvr>
                      <p:tavLst>
                        <p:tav tm="0">
                          <p:val>
                            <p:strVal val="#ppt_y+.1"/>
                          </p:val>
                        </p:tav>
                        <p:tav tm="100000">
                          <p:val>
                            <p:strVal val="#ppt_y"/>
                          </p:val>
                        </p:tav>
                      </p:tavLst>
                    </p:anim>
                  </p:childTnLst>
                </p:cTn>
              </p:par>
            </p:tnLst>
          </p:tmpl>
        </p:tmplLst>
      </p:bldP>
      <p:bldP spid="240" grpId="0"/>
      <p:bldP spid="241" grpId="0"/>
      <p:bldP spid="242" grpId="0"/>
      <p:bldP spid="243" grpId="0"/>
      <p:bldP spid="244" grpId="0"/>
      <p:bldP spid="245"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with Conten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tx1">
                    <a:lumMod val="50000"/>
                    <a:lumOff val="50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Tree>
    <p:extLst>
      <p:ext uri="{BB962C8B-B14F-4D97-AF65-F5344CB8AC3E}">
        <p14:creationId xmlns:p14="http://schemas.microsoft.com/office/powerpoint/2010/main" val="63387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with content dark">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bg1">
                    <a:lumMod val="85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Tree>
    <p:extLst>
      <p:ext uri="{BB962C8B-B14F-4D97-AF65-F5344CB8AC3E}">
        <p14:creationId xmlns:p14="http://schemas.microsoft.com/office/powerpoint/2010/main" val="10891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imple 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6072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elcome 4">
    <p:spTree>
      <p:nvGrpSpPr>
        <p:cNvPr id="1" name=""/>
        <p:cNvGrpSpPr/>
        <p:nvPr/>
      </p:nvGrpSpPr>
      <p:grpSpPr>
        <a:xfrm>
          <a:off x="0" y="0"/>
          <a:ext cx="0" cy="0"/>
          <a:chOff x="0" y="0"/>
          <a:chExt cx="0" cy="0"/>
        </a:xfrm>
      </p:grpSpPr>
      <p:sp>
        <p:nvSpPr>
          <p:cNvPr id="4" name="Rectangle 3"/>
          <p:cNvSpPr/>
          <p:nvPr/>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Picture Placeholder 2"/>
          <p:cNvSpPr>
            <a:spLocks noGrp="1"/>
          </p:cNvSpPr>
          <p:nvPr>
            <p:ph type="pic" sz="quarter" idx="24"/>
          </p:nvPr>
        </p:nvSpPr>
        <p:spPr>
          <a:xfrm>
            <a:off x="10507595" y="2077173"/>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r>
              <a:rPr lang="en-US"/>
              <a:t>Click icon to add picture</a:t>
            </a:r>
            <a:endParaRPr lang="id-ID"/>
          </a:p>
        </p:txBody>
      </p:sp>
      <p:sp>
        <p:nvSpPr>
          <p:cNvPr id="31" name="Text Placeholder 7"/>
          <p:cNvSpPr>
            <a:spLocks noGrp="1"/>
          </p:cNvSpPr>
          <p:nvPr>
            <p:ph type="body" sz="quarter" idx="10" hasCustomPrompt="1"/>
          </p:nvPr>
        </p:nvSpPr>
        <p:spPr>
          <a:xfrm>
            <a:off x="5011524" y="581324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p:ph type="body" sz="quarter" idx="11" hasCustomPrompt="1"/>
          </p:nvPr>
        </p:nvSpPr>
        <p:spPr>
          <a:xfrm>
            <a:off x="5011524" y="6511765"/>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7"/>
          <p:cNvSpPr>
            <a:spLocks noGrp="1"/>
          </p:cNvSpPr>
          <p:nvPr>
            <p:ph type="body" sz="quarter" idx="17" hasCustomPrompt="1"/>
          </p:nvPr>
        </p:nvSpPr>
        <p:spPr>
          <a:xfrm>
            <a:off x="11600981" y="699909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2"/>
          <p:cNvSpPr>
            <a:spLocks noGrp="1"/>
          </p:cNvSpPr>
          <p:nvPr>
            <p:ph type="body" sz="quarter" idx="16" hasCustomPrompt="1"/>
          </p:nvPr>
        </p:nvSpPr>
        <p:spPr>
          <a:xfrm>
            <a:off x="3549436" y="9962632"/>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8" name="Rectangle 7">
            <a:extLst>
              <a:ext uri="{FF2B5EF4-FFF2-40B4-BE49-F238E27FC236}">
                <a16:creationId xmlns:a16="http://schemas.microsoft.com/office/drawing/2014/main" id="{42E88D36-1E1D-4B40-8417-70B89B709C27}"/>
              </a:ext>
            </a:extLst>
          </p:cNvPr>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Tree>
    <p:extLst>
      <p:ext uri="{BB962C8B-B14F-4D97-AF65-F5344CB8AC3E}">
        <p14:creationId xmlns:p14="http://schemas.microsoft.com/office/powerpoint/2010/main" val="125981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grpId="0" nodeType="withEffect" nodePh="1">
                                  <p:stCondLst>
                                    <p:cond delay="800"/>
                                  </p:stCondLst>
                                  <p:endCondLst>
                                    <p:cond evt="begin" delay="0">
                                      <p:tn val="8"/>
                                    </p:cond>
                                  </p:endCondLst>
                                  <p:childTnLst>
                                    <p:set>
                                      <p:cBhvr>
                                        <p:cTn id="9" dur="1" fill="hold">
                                          <p:stCondLst>
                                            <p:cond delay="0"/>
                                          </p:stCondLst>
                                        </p:cTn>
                                        <p:tgtEl>
                                          <p:spTgt spid="30"/>
                                        </p:tgtEl>
                                        <p:attrNameLst>
                                          <p:attrName>style.visibility</p:attrName>
                                        </p:attrNameLst>
                                      </p:cBhvr>
                                      <p:to>
                                        <p:strVal val="visible"/>
                                      </p:to>
                                    </p:set>
                                    <p:anim calcmode="lin" valueType="num">
                                      <p:cBhvr>
                                        <p:cTn id="10" dur="500" fill="hold"/>
                                        <p:tgtEl>
                                          <p:spTgt spid="30"/>
                                        </p:tgtEl>
                                        <p:attrNameLst>
                                          <p:attrName>ppt_w</p:attrName>
                                        </p:attrNameLst>
                                      </p:cBhvr>
                                      <p:tavLst>
                                        <p:tav tm="0">
                                          <p:val>
                                            <p:fltVal val="0"/>
                                          </p:val>
                                        </p:tav>
                                        <p:tav tm="100000">
                                          <p:val>
                                            <p:strVal val="#ppt_w"/>
                                          </p:val>
                                        </p:tav>
                                      </p:tavLst>
                                    </p:anim>
                                    <p:anim calcmode="lin" valueType="num">
                                      <p:cBhvr>
                                        <p:cTn id="11" dur="500" fill="hold"/>
                                        <p:tgtEl>
                                          <p:spTgt spid="30"/>
                                        </p:tgtEl>
                                        <p:attrNameLst>
                                          <p:attrName>ppt_h</p:attrName>
                                        </p:attrNameLst>
                                      </p:cBhvr>
                                      <p:tavLst>
                                        <p:tav tm="0">
                                          <p:val>
                                            <p:fltVal val="0"/>
                                          </p:val>
                                        </p:tav>
                                        <p:tav tm="100000">
                                          <p:val>
                                            <p:strVal val="#ppt_h"/>
                                          </p:val>
                                        </p:tav>
                                      </p:tavLst>
                                    </p:anim>
                                    <p:animEffect transition="in" filter="fade">
                                      <p:cBhvr>
                                        <p:cTn id="12" dur="500"/>
                                        <p:tgtEl>
                                          <p:spTgt spid="30"/>
                                        </p:tgtEl>
                                      </p:cBhvr>
                                    </p:animEffect>
                                  </p:childTnLst>
                                </p:cTn>
                              </p:par>
                              <p:par>
                                <p:cTn id="13" presetID="42" presetClass="entr" presetSubtype="0" fill="hold" grpId="0" nodeType="withEffect">
                                  <p:stCondLst>
                                    <p:cond delay="20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400"/>
                                        <p:tgtEl>
                                          <p:spTgt spid="31">
                                            <p:txEl>
                                              <p:pRg st="0" end="0"/>
                                            </p:txEl>
                                          </p:spTgt>
                                        </p:tgtEl>
                                      </p:cBhvr>
                                    </p:animEffect>
                                    <p:anim calcmode="lin" valueType="num">
                                      <p:cBhvr>
                                        <p:cTn id="16"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7"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32">
                                            <p:txEl>
                                              <p:pRg st="0" end="0"/>
                                            </p:txEl>
                                          </p:spTgt>
                                        </p:tgtEl>
                                        <p:attrNameLst>
                                          <p:attrName>style.visibility</p:attrName>
                                        </p:attrNameLst>
                                      </p:cBhvr>
                                      <p:to>
                                        <p:strVal val="visible"/>
                                      </p:to>
                                    </p:set>
                                    <p:animEffect transition="in" filter="fade">
                                      <p:cBhvr>
                                        <p:cTn id="20" dur="500"/>
                                        <p:tgtEl>
                                          <p:spTgt spid="32">
                                            <p:txEl>
                                              <p:pRg st="0" end="0"/>
                                            </p:txEl>
                                          </p:spTgt>
                                        </p:tgtEl>
                                      </p:cBhvr>
                                    </p:animEffect>
                                    <p:anim calcmode="lin" valueType="num">
                                      <p:cBhvr>
                                        <p:cTn id="2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2">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33">
                                            <p:txEl>
                                              <p:pRg st="0" end="0"/>
                                            </p:txEl>
                                          </p:spTgt>
                                        </p:tgtEl>
                                        <p:attrNameLst>
                                          <p:attrName>style.visibility</p:attrName>
                                        </p:attrNameLst>
                                      </p:cBhvr>
                                      <p:to>
                                        <p:strVal val="visible"/>
                                      </p:to>
                                    </p:set>
                                    <p:animEffect transition="in" filter="fade">
                                      <p:cBhvr>
                                        <p:cTn id="25" dur="400"/>
                                        <p:tgtEl>
                                          <p:spTgt spid="33">
                                            <p:txEl>
                                              <p:pRg st="0" end="0"/>
                                            </p:txEl>
                                          </p:spTgt>
                                        </p:tgtEl>
                                      </p:cBhvr>
                                    </p:animEffect>
                                    <p:anim calcmode="lin" valueType="num">
                                      <p:cBhvr>
                                        <p:cTn id="26"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33">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34">
                                            <p:txEl>
                                              <p:pRg st="0" end="0"/>
                                            </p:txEl>
                                          </p:spTgt>
                                        </p:tgtEl>
                                        <p:attrNameLst>
                                          <p:attrName>style.visibility</p:attrName>
                                        </p:attrNameLst>
                                      </p:cBhvr>
                                      <p:to>
                                        <p:strVal val="visible"/>
                                      </p:to>
                                    </p:set>
                                    <p:animEffect transition="in" filter="fade">
                                      <p:cBhvr>
                                        <p:cTn id="30" dur="500"/>
                                        <p:tgtEl>
                                          <p:spTgt spid="34">
                                            <p:txEl>
                                              <p:pRg st="0" end="0"/>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8"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a:lstStyle>
            <a:lvl1pPr marL="0" indent="0" algn="just">
              <a:lnSpc>
                <a:spcPct val="13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331628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Two</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2" spcCol="720000"/>
          <a:lstStyle>
            <a:lvl1pPr marL="0" indent="0" algn="just">
              <a:lnSpc>
                <a:spcPct val="13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216354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ree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Three</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3" spcCol="720000"/>
          <a:lstStyle>
            <a:lvl1pPr marL="0" indent="0" algn="just">
              <a:lnSpc>
                <a:spcPct val="13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p>
          <a:p>
            <a:pPr lvl="0"/>
            <a:endParaRPr lang="en-US" dirty="0"/>
          </a:p>
          <a:p>
            <a:pPr lvl="0"/>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p>
          <a:p>
            <a:pPr lvl="0"/>
            <a:endParaRPr lang="en-US" dirty="0"/>
          </a:p>
          <a:p>
            <a:pPr lvl="0"/>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160797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imple Title Dark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65414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ext with image and footer">
    <p:spTree>
      <p:nvGrpSpPr>
        <p:cNvPr id="1" name=""/>
        <p:cNvGrpSpPr/>
        <p:nvPr/>
      </p:nvGrpSpPr>
      <p:grpSpPr>
        <a:xfrm>
          <a:off x="0" y="0"/>
          <a:ext cx="0" cy="0"/>
          <a:chOff x="0" y="0"/>
          <a:chExt cx="0" cy="0"/>
        </a:xfrm>
      </p:grpSpPr>
      <p:sp>
        <p:nvSpPr>
          <p:cNvPr id="1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6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1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9" name="Rounded Rectangle 1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1" name="Picture Placeholder 2"/>
          <p:cNvSpPr>
            <a:spLocks noGrp="1"/>
          </p:cNvSpPr>
          <p:nvPr>
            <p:ph type="pic" sz="quarter" idx="17"/>
          </p:nvPr>
        </p:nvSpPr>
        <p:spPr>
          <a:xfrm>
            <a:off x="1536915" y="5013693"/>
            <a:ext cx="2143192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2" name="Text Placeholder 7"/>
          <p:cNvSpPr>
            <a:spLocks noGrp="1"/>
          </p:cNvSpPr>
          <p:nvPr>
            <p:ph type="body" sz="quarter" idx="18" hasCustomPrompt="1"/>
          </p:nvPr>
        </p:nvSpPr>
        <p:spPr>
          <a:xfrm>
            <a:off x="1536915" y="11083781"/>
            <a:ext cx="21431925"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3" name="Text Placeholder 2"/>
          <p:cNvSpPr>
            <a:spLocks noGrp="1"/>
          </p:cNvSpPr>
          <p:nvPr>
            <p:ph type="body" sz="quarter" idx="19" hasCustomPrompt="1"/>
          </p:nvPr>
        </p:nvSpPr>
        <p:spPr>
          <a:xfrm>
            <a:off x="1536915" y="11698160"/>
            <a:ext cx="21431925"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hendreritn</a:t>
            </a:r>
            <a:r>
              <a:rPr lang="en-US" dirty="0"/>
              <a:t>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p:txBody>
      </p:sp>
    </p:spTree>
    <p:extLst>
      <p:ext uri="{BB962C8B-B14F-4D97-AF65-F5344CB8AC3E}">
        <p14:creationId xmlns:p14="http://schemas.microsoft.com/office/powerpoint/2010/main" val="321512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 fill="hold"/>
                                        <p:tgtEl>
                                          <p:spTgt spid="19"/>
                                        </p:tgtEl>
                                        <p:attrNameLst>
                                          <p:attrName>ppt_x</p:attrName>
                                        </p:attrNameLst>
                                      </p:cBhvr>
                                      <p:tavLst>
                                        <p:tav tm="0">
                                          <p:val>
                                            <p:strVal val="0-#ppt_w/2"/>
                                          </p:val>
                                        </p:tav>
                                        <p:tav tm="100000">
                                          <p:val>
                                            <p:strVal val="#ppt_x"/>
                                          </p:val>
                                        </p:tav>
                                      </p:tavLst>
                                    </p:anim>
                                    <p:anim calcmode="lin" valueType="num">
                                      <p:cBhvr additive="base">
                                        <p:cTn id="8" dur="200" fill="hold"/>
                                        <p:tgtEl>
                                          <p:spTgt spid="1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400"/>
                                        <p:tgtEl>
                                          <p:spTgt spid="17">
                                            <p:txEl>
                                              <p:pRg st="0" end="0"/>
                                            </p:txEl>
                                          </p:spTgt>
                                        </p:tgtEl>
                                      </p:cBhvr>
                                    </p:animEffect>
                                    <p:anim calcmode="lin" valueType="num">
                                      <p:cBhvr>
                                        <p:cTn id="12"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1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500"/>
                                        <p:tgtEl>
                                          <p:spTgt spid="18">
                                            <p:txEl>
                                              <p:pRg st="0" end="0"/>
                                            </p:txEl>
                                          </p:spTgt>
                                        </p:tgtEl>
                                      </p:cBhvr>
                                    </p:animEffect>
                                    <p:anim calcmode="lin" valueType="num">
                                      <p:cBhvr>
                                        <p:cTn id="1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500"/>
                                        <p:tgtEl>
                                          <p:spTgt spid="16">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1"/>
                                        </p:tgtEl>
                                        <p:attrNameLst>
                                          <p:attrName>style.visibility</p:attrName>
                                        </p:attrNameLst>
                                      </p:cBhvr>
                                      <p:to>
                                        <p:strVal val="visible"/>
                                      </p:to>
                                    </p:set>
                                    <p:anim calcmode="lin" valueType="num">
                                      <p:cBhvr>
                                        <p:cTn id="24" dur="1000" fill="hold"/>
                                        <p:tgtEl>
                                          <p:spTgt spid="21"/>
                                        </p:tgtEl>
                                        <p:attrNameLst>
                                          <p:attrName>ppt_w</p:attrName>
                                        </p:attrNameLst>
                                      </p:cBhvr>
                                      <p:tavLst>
                                        <p:tav tm="0">
                                          <p:val>
                                            <p:fltVal val="0"/>
                                          </p:val>
                                        </p:tav>
                                        <p:tav tm="100000">
                                          <p:val>
                                            <p:strVal val="#ppt_w"/>
                                          </p:val>
                                        </p:tav>
                                      </p:tavLst>
                                    </p:anim>
                                    <p:anim calcmode="lin" valueType="num">
                                      <p:cBhvr>
                                        <p:cTn id="25" dur="1000" fill="hold"/>
                                        <p:tgtEl>
                                          <p:spTgt spid="21"/>
                                        </p:tgtEl>
                                        <p:attrNameLst>
                                          <p:attrName>ppt_h</p:attrName>
                                        </p:attrNameLst>
                                      </p:cBhvr>
                                      <p:tavLst>
                                        <p:tav tm="0">
                                          <p:val>
                                            <p:fltVal val="0"/>
                                          </p:val>
                                        </p:tav>
                                        <p:tav tm="100000">
                                          <p:val>
                                            <p:strVal val="#ppt_h"/>
                                          </p:val>
                                        </p:tav>
                                      </p:tavLst>
                                    </p:anim>
                                    <p:animEffect transition="in" filter="fade">
                                      <p:cBhvr>
                                        <p:cTn id="26" dur="1000"/>
                                        <p:tgtEl>
                                          <p:spTgt spid="21"/>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anim calcmode="lin" valueType="num">
                                      <p:cBhvr>
                                        <p:cTn id="31"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2">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3">
                                            <p:txEl>
                                              <p:pRg st="0" end="0"/>
                                            </p:txEl>
                                          </p:spTgt>
                                        </p:tgtEl>
                                        <p:attrNameLst>
                                          <p:attrName>style.visibility</p:attrName>
                                        </p:attrNameLst>
                                      </p:cBhvr>
                                      <p:to>
                                        <p:strVal val="visible"/>
                                      </p:to>
                                    </p:set>
                                    <p:animEffect transition="in" filter="fade">
                                      <p:cBhvr>
                                        <p:cTn id="35"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animBg="1"/>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1" grpId="0"/>
      <p:bldP spid="22" grpId="0" build="p">
        <p:tmplLst>
          <p:tmpl lvl="1">
            <p:tnLst>
              <p:par>
                <p:cTn presetID="42"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Text with image and footer">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2" name="Picture Placeholder 2"/>
          <p:cNvSpPr>
            <a:spLocks noGrp="1"/>
          </p:cNvSpPr>
          <p:nvPr>
            <p:ph type="pic" sz="quarter" idx="17"/>
          </p:nvPr>
        </p:nvSpPr>
        <p:spPr>
          <a:xfrm>
            <a:off x="1536900" y="5058853"/>
            <a:ext cx="1052120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5" name="Picture Placeholder 2"/>
          <p:cNvSpPr>
            <a:spLocks noGrp="1"/>
          </p:cNvSpPr>
          <p:nvPr>
            <p:ph type="pic" sz="quarter" idx="20"/>
          </p:nvPr>
        </p:nvSpPr>
        <p:spPr>
          <a:xfrm>
            <a:off x="12536547" y="5058853"/>
            <a:ext cx="1043228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8"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9" name="Text Placeholder 7"/>
          <p:cNvSpPr>
            <a:spLocks noGrp="1"/>
          </p:cNvSpPr>
          <p:nvPr>
            <p:ph type="body" sz="quarter" idx="18" hasCustomPrompt="1"/>
          </p:nvPr>
        </p:nvSpPr>
        <p:spPr>
          <a:xfrm>
            <a:off x="1536896" y="11083781"/>
            <a:ext cx="1052120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10521205"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
        <p:nvSpPr>
          <p:cNvPr id="21" name="Text Placeholder 7"/>
          <p:cNvSpPr>
            <a:spLocks noGrp="1"/>
          </p:cNvSpPr>
          <p:nvPr>
            <p:ph type="body" sz="quarter" idx="21" hasCustomPrompt="1"/>
          </p:nvPr>
        </p:nvSpPr>
        <p:spPr>
          <a:xfrm>
            <a:off x="12536545" y="11083781"/>
            <a:ext cx="1043228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2" name="Text Placeholder 2"/>
          <p:cNvSpPr>
            <a:spLocks noGrp="1"/>
          </p:cNvSpPr>
          <p:nvPr>
            <p:ph type="body" sz="quarter" idx="22" hasCustomPrompt="1"/>
          </p:nvPr>
        </p:nvSpPr>
        <p:spPr>
          <a:xfrm>
            <a:off x="12536547" y="11675588"/>
            <a:ext cx="10432285"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Tree>
    <p:extLst>
      <p:ext uri="{BB962C8B-B14F-4D97-AF65-F5344CB8AC3E}">
        <p14:creationId xmlns:p14="http://schemas.microsoft.com/office/powerpoint/2010/main" val="308227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Effect transition="in" filter="fade">
                                      <p:cBhvr>
                                        <p:cTn id="23" dur="1000"/>
                                        <p:tgtEl>
                                          <p:spTgt spid="12"/>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fltVal val="0"/>
                                          </p:val>
                                        </p:tav>
                                        <p:tav tm="100000">
                                          <p:val>
                                            <p:strVal val="#ppt_w"/>
                                          </p:val>
                                        </p:tav>
                                      </p:tavLst>
                                    </p:anim>
                                    <p:anim calcmode="lin" valueType="num">
                                      <p:cBhvr>
                                        <p:cTn id="27" dur="1000" fill="hold"/>
                                        <p:tgtEl>
                                          <p:spTgt spid="15"/>
                                        </p:tgtEl>
                                        <p:attrNameLst>
                                          <p:attrName>ppt_h</p:attrName>
                                        </p:attrNameLst>
                                      </p:cBhvr>
                                      <p:tavLst>
                                        <p:tav tm="0">
                                          <p:val>
                                            <p:fltVal val="0"/>
                                          </p:val>
                                        </p:tav>
                                        <p:tav tm="100000">
                                          <p:val>
                                            <p:strVal val="#ppt_h"/>
                                          </p:val>
                                        </p:tav>
                                      </p:tavLst>
                                    </p:anim>
                                    <p:animEffect transition="in" filter="fade">
                                      <p:cBhvr>
                                        <p:cTn id="28" dur="10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anim calcmode="lin" valueType="num">
                                      <p:cBhvr>
                                        <p:cTn id="3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800"/>
                                  </p:stCondLst>
                                  <p:childTnLst>
                                    <p:set>
                                      <p:cBhvr>
                                        <p:cTn id="39" dur="1" fill="hold">
                                          <p:stCondLst>
                                            <p:cond delay="0"/>
                                          </p:stCondLst>
                                        </p:cTn>
                                        <p:tgtEl>
                                          <p:spTgt spid="20">
                                            <p:txEl>
                                              <p:pRg st="0" end="0"/>
                                            </p:txEl>
                                          </p:spTgt>
                                        </p:tgtEl>
                                        <p:attrNameLst>
                                          <p:attrName>style.visibility</p:attrName>
                                        </p:attrNameLst>
                                      </p:cBhvr>
                                      <p:to>
                                        <p:strVal val="visible"/>
                                      </p:to>
                                    </p:set>
                                    <p:animEffect transition="in" filter="fade">
                                      <p:cBhvr>
                                        <p:cTn id="40" dur="500"/>
                                        <p:tgtEl>
                                          <p:spTgt spid="20">
                                            <p:txEl>
                                              <p:pRg st="0" end="0"/>
                                            </p:txEl>
                                          </p:spTgt>
                                        </p:tgtEl>
                                      </p:cBhvr>
                                    </p:animEffect>
                                  </p:childTnLst>
                                </p:cTn>
                              </p:par>
                            </p:childTnLst>
                          </p:cTn>
                        </p:par>
                        <p:par>
                          <p:cTn id="41" fill="hold">
                            <p:stCondLst>
                              <p:cond delay="3300"/>
                            </p:stCondLst>
                            <p:childTnLst>
                              <p:par>
                                <p:cTn id="42" presetID="42"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anim calcmode="lin" valueType="num">
                                      <p:cBhvr>
                                        <p:cTn id="4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1">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2" grpId="0"/>
      <p:bldP spid="15" grpId="0"/>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ext with thr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three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18" hasCustomPrompt="1"/>
          </p:nvPr>
        </p:nvSpPr>
        <p:spPr>
          <a:xfrm>
            <a:off x="153689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1" name="Picture Placeholder 2"/>
          <p:cNvSpPr>
            <a:spLocks noGrp="1"/>
          </p:cNvSpPr>
          <p:nvPr>
            <p:ph type="pic" sz="quarter" idx="20"/>
          </p:nvPr>
        </p:nvSpPr>
        <p:spPr>
          <a:xfrm>
            <a:off x="8897514"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2" name="Text Placeholder 7"/>
          <p:cNvSpPr>
            <a:spLocks noGrp="1"/>
          </p:cNvSpPr>
          <p:nvPr>
            <p:ph type="body" sz="quarter" idx="21" hasCustomPrompt="1"/>
          </p:nvPr>
        </p:nvSpPr>
        <p:spPr>
          <a:xfrm>
            <a:off x="8897506"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8897514"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4" name="Picture Placeholder 2"/>
          <p:cNvSpPr>
            <a:spLocks noGrp="1"/>
          </p:cNvSpPr>
          <p:nvPr>
            <p:ph type="pic" sz="quarter" idx="23"/>
          </p:nvPr>
        </p:nvSpPr>
        <p:spPr>
          <a:xfrm>
            <a:off x="1637668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5" name="Text Placeholder 7"/>
          <p:cNvSpPr>
            <a:spLocks noGrp="1"/>
          </p:cNvSpPr>
          <p:nvPr>
            <p:ph type="body" sz="quarter" idx="24" hasCustomPrompt="1"/>
          </p:nvPr>
        </p:nvSpPr>
        <p:spPr>
          <a:xfrm>
            <a:off x="1637667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637668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Tree>
    <p:extLst>
      <p:ext uri="{BB962C8B-B14F-4D97-AF65-F5344CB8AC3E}">
        <p14:creationId xmlns:p14="http://schemas.microsoft.com/office/powerpoint/2010/main" val="243824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with four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four</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Picture Placeholder 2"/>
          <p:cNvSpPr>
            <a:spLocks noGrp="1"/>
          </p:cNvSpPr>
          <p:nvPr>
            <p:ph type="pic" sz="quarter" idx="17"/>
          </p:nvPr>
        </p:nvSpPr>
        <p:spPr>
          <a:xfrm>
            <a:off x="1536900"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9" name="Text Placeholder 7"/>
          <p:cNvSpPr>
            <a:spLocks noGrp="1"/>
          </p:cNvSpPr>
          <p:nvPr>
            <p:ph type="body" sz="quarter" idx="18" hasCustomPrompt="1"/>
          </p:nvPr>
        </p:nvSpPr>
        <p:spPr>
          <a:xfrm>
            <a:off x="1536897"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24" name="Picture Placeholder 2"/>
          <p:cNvSpPr>
            <a:spLocks noGrp="1"/>
          </p:cNvSpPr>
          <p:nvPr>
            <p:ph type="pic" sz="quarter" idx="20"/>
          </p:nvPr>
        </p:nvSpPr>
        <p:spPr>
          <a:xfrm>
            <a:off x="6957706"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21" hasCustomPrompt="1"/>
          </p:nvPr>
        </p:nvSpPr>
        <p:spPr>
          <a:xfrm>
            <a:off x="6957701"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2" hasCustomPrompt="1"/>
          </p:nvPr>
        </p:nvSpPr>
        <p:spPr>
          <a:xfrm>
            <a:off x="6957706"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34" name="Picture Placeholder 2"/>
          <p:cNvSpPr>
            <a:spLocks noGrp="1"/>
          </p:cNvSpPr>
          <p:nvPr>
            <p:ph type="pic" sz="quarter" idx="23"/>
          </p:nvPr>
        </p:nvSpPr>
        <p:spPr>
          <a:xfrm>
            <a:off x="12658132"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5" name="Text Placeholder 7"/>
          <p:cNvSpPr>
            <a:spLocks noGrp="1"/>
          </p:cNvSpPr>
          <p:nvPr>
            <p:ph type="body" sz="quarter" idx="24" hasCustomPrompt="1"/>
          </p:nvPr>
        </p:nvSpPr>
        <p:spPr>
          <a:xfrm>
            <a:off x="12658129"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2658132"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43" name="Picture Placeholder 2"/>
          <p:cNvSpPr>
            <a:spLocks noGrp="1"/>
          </p:cNvSpPr>
          <p:nvPr>
            <p:ph type="pic" sz="quarter" idx="26"/>
          </p:nvPr>
        </p:nvSpPr>
        <p:spPr>
          <a:xfrm>
            <a:off x="18092803"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4" name="Text Placeholder 7"/>
          <p:cNvSpPr>
            <a:spLocks noGrp="1"/>
          </p:cNvSpPr>
          <p:nvPr>
            <p:ph type="body" sz="quarter" idx="27" hasCustomPrompt="1"/>
          </p:nvPr>
        </p:nvSpPr>
        <p:spPr>
          <a:xfrm>
            <a:off x="18092800"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5" name="Text Placeholder 2"/>
          <p:cNvSpPr>
            <a:spLocks noGrp="1"/>
          </p:cNvSpPr>
          <p:nvPr>
            <p:ph type="body" sz="quarter" idx="28" hasCustomPrompt="1"/>
          </p:nvPr>
        </p:nvSpPr>
        <p:spPr>
          <a:xfrm>
            <a:off x="18092803"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Tree>
    <p:extLst>
      <p:ext uri="{BB962C8B-B14F-4D97-AF65-F5344CB8AC3E}">
        <p14:creationId xmlns:p14="http://schemas.microsoft.com/office/powerpoint/2010/main" val="151752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Effect transition="in" filter="fade">
                                      <p:cBhvr>
                                        <p:cTn id="26" dur="1000"/>
                                        <p:tgtEl>
                                          <p:spTgt spid="18"/>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anim calcmode="lin" valueType="num">
                                      <p:cBhvr>
                                        <p:cTn id="3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24"/>
                                        </p:tgtEl>
                                        <p:attrNameLst>
                                          <p:attrName>style.visibility</p:attrName>
                                        </p:attrNameLst>
                                      </p:cBhvr>
                                      <p:to>
                                        <p:strVal val="visible"/>
                                      </p:to>
                                    </p:set>
                                    <p:anim calcmode="lin" valueType="num">
                                      <p:cBhvr>
                                        <p:cTn id="38" dur="1000" fill="hold"/>
                                        <p:tgtEl>
                                          <p:spTgt spid="24"/>
                                        </p:tgtEl>
                                        <p:attrNameLst>
                                          <p:attrName>ppt_w</p:attrName>
                                        </p:attrNameLst>
                                      </p:cBhvr>
                                      <p:tavLst>
                                        <p:tav tm="0">
                                          <p:val>
                                            <p:fltVal val="0"/>
                                          </p:val>
                                        </p:tav>
                                        <p:tav tm="100000">
                                          <p:val>
                                            <p:strVal val="#ppt_w"/>
                                          </p:val>
                                        </p:tav>
                                      </p:tavLst>
                                    </p:anim>
                                    <p:anim calcmode="lin" valueType="num">
                                      <p:cBhvr>
                                        <p:cTn id="39" dur="1000" fill="hold"/>
                                        <p:tgtEl>
                                          <p:spTgt spid="24"/>
                                        </p:tgtEl>
                                        <p:attrNameLst>
                                          <p:attrName>ppt_h</p:attrName>
                                        </p:attrNameLst>
                                      </p:cBhvr>
                                      <p:tavLst>
                                        <p:tav tm="0">
                                          <p:val>
                                            <p:fltVal val="0"/>
                                          </p:val>
                                        </p:tav>
                                        <p:tav tm="100000">
                                          <p:val>
                                            <p:strVal val="#ppt_h"/>
                                          </p:val>
                                        </p:tav>
                                      </p:tavLst>
                                    </p:anim>
                                    <p:animEffect transition="in" filter="fade">
                                      <p:cBhvr>
                                        <p:cTn id="40" dur="1000"/>
                                        <p:tgtEl>
                                          <p:spTgt spid="24"/>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anim calcmode="lin" valueType="num">
                                      <p:cBhvr>
                                        <p:cTn id="4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5">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500"/>
                                        <p:tgtEl>
                                          <p:spTgt spid="26">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3"/>
                                        </p:tgtEl>
                                        <p:attrNameLst>
                                          <p:attrName>style.visibility</p:attrName>
                                        </p:attrNameLst>
                                      </p:cBhvr>
                                      <p:to>
                                        <p:strVal val="visible"/>
                                      </p:to>
                                    </p:set>
                                    <p:anim calcmode="lin" valueType="num">
                                      <p:cBhvr>
                                        <p:cTn id="66" dur="1000" fill="hold"/>
                                        <p:tgtEl>
                                          <p:spTgt spid="43"/>
                                        </p:tgtEl>
                                        <p:attrNameLst>
                                          <p:attrName>ppt_w</p:attrName>
                                        </p:attrNameLst>
                                      </p:cBhvr>
                                      <p:tavLst>
                                        <p:tav tm="0">
                                          <p:val>
                                            <p:fltVal val="0"/>
                                          </p:val>
                                        </p:tav>
                                        <p:tav tm="100000">
                                          <p:val>
                                            <p:strVal val="#ppt_w"/>
                                          </p:val>
                                        </p:tav>
                                      </p:tavLst>
                                    </p:anim>
                                    <p:anim calcmode="lin" valueType="num">
                                      <p:cBhvr>
                                        <p:cTn id="67" dur="1000" fill="hold"/>
                                        <p:tgtEl>
                                          <p:spTgt spid="43"/>
                                        </p:tgtEl>
                                        <p:attrNameLst>
                                          <p:attrName>ppt_h</p:attrName>
                                        </p:attrNameLst>
                                      </p:cBhvr>
                                      <p:tavLst>
                                        <p:tav tm="0">
                                          <p:val>
                                            <p:fltVal val="0"/>
                                          </p:val>
                                        </p:tav>
                                        <p:tav tm="100000">
                                          <p:val>
                                            <p:strVal val="#ppt_h"/>
                                          </p:val>
                                        </p:tav>
                                      </p:tavLst>
                                    </p:anim>
                                    <p:animEffect transition="in" filter="fade">
                                      <p:cBhvr>
                                        <p:cTn id="68" dur="1000"/>
                                        <p:tgtEl>
                                          <p:spTgt spid="43"/>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4">
                                            <p:txEl>
                                              <p:pRg st="0" end="0"/>
                                            </p:txEl>
                                          </p:spTgt>
                                        </p:tgtEl>
                                        <p:attrNameLst>
                                          <p:attrName>style.visibility</p:attrName>
                                        </p:attrNameLst>
                                      </p:cBhvr>
                                      <p:to>
                                        <p:strVal val="visible"/>
                                      </p:to>
                                    </p:set>
                                    <p:animEffect transition="in" filter="fade">
                                      <p:cBhvr>
                                        <p:cTn id="72" dur="500"/>
                                        <p:tgtEl>
                                          <p:spTgt spid="44">
                                            <p:txEl>
                                              <p:pRg st="0" end="0"/>
                                            </p:txEl>
                                          </p:spTgt>
                                        </p:tgtEl>
                                      </p:cBhvr>
                                    </p:animEffect>
                                    <p:anim calcmode="lin" valueType="num">
                                      <p:cBhvr>
                                        <p:cTn id="73"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4">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18" grpId="0"/>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3" grpId="0"/>
      <p:bldP spid="44" grpId="0" build="p">
        <p:tmplLst>
          <p:tmpl lvl="1">
            <p:tnLst>
              <p:par>
                <p:cTn presetID="42"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ext with fiv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five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3"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18" hasCustomPrompt="1"/>
          </p:nvPr>
        </p:nvSpPr>
        <p:spPr>
          <a:xfrm>
            <a:off x="1536898"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3"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1" name="Picture Placeholder 2"/>
          <p:cNvSpPr>
            <a:spLocks noGrp="1"/>
          </p:cNvSpPr>
          <p:nvPr>
            <p:ph type="pic" sz="quarter" idx="20"/>
          </p:nvPr>
        </p:nvSpPr>
        <p:spPr>
          <a:xfrm>
            <a:off x="589498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2" name="Text Placeholder 7"/>
          <p:cNvSpPr>
            <a:spLocks noGrp="1"/>
          </p:cNvSpPr>
          <p:nvPr>
            <p:ph type="body" sz="quarter" idx="21" hasCustomPrompt="1"/>
          </p:nvPr>
        </p:nvSpPr>
        <p:spPr>
          <a:xfrm>
            <a:off x="5894980"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589498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7" name="Picture Placeholder 2"/>
          <p:cNvSpPr>
            <a:spLocks noGrp="1"/>
          </p:cNvSpPr>
          <p:nvPr>
            <p:ph type="pic" sz="quarter" idx="23"/>
          </p:nvPr>
        </p:nvSpPr>
        <p:spPr>
          <a:xfrm>
            <a:off x="1022977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8" name="Text Placeholder 7"/>
          <p:cNvSpPr>
            <a:spLocks noGrp="1"/>
          </p:cNvSpPr>
          <p:nvPr>
            <p:ph type="body" sz="quarter" idx="24" hasCustomPrompt="1"/>
          </p:nvPr>
        </p:nvSpPr>
        <p:spPr>
          <a:xfrm>
            <a:off x="10229772"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9" name="Text Placeholder 2"/>
          <p:cNvSpPr>
            <a:spLocks noGrp="1"/>
          </p:cNvSpPr>
          <p:nvPr>
            <p:ph type="body" sz="quarter" idx="25" hasCustomPrompt="1"/>
          </p:nvPr>
        </p:nvSpPr>
        <p:spPr>
          <a:xfrm>
            <a:off x="1022977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0" name="Picture Placeholder 2"/>
          <p:cNvSpPr>
            <a:spLocks noGrp="1"/>
          </p:cNvSpPr>
          <p:nvPr>
            <p:ph type="pic" sz="quarter" idx="26"/>
          </p:nvPr>
        </p:nvSpPr>
        <p:spPr>
          <a:xfrm>
            <a:off x="1467817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1" name="Text Placeholder 7"/>
          <p:cNvSpPr>
            <a:spLocks noGrp="1"/>
          </p:cNvSpPr>
          <p:nvPr>
            <p:ph type="body" sz="quarter" idx="27" hasCustomPrompt="1"/>
          </p:nvPr>
        </p:nvSpPr>
        <p:spPr>
          <a:xfrm>
            <a:off x="14678175"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2" name="Text Placeholder 2"/>
          <p:cNvSpPr>
            <a:spLocks noGrp="1"/>
          </p:cNvSpPr>
          <p:nvPr>
            <p:ph type="body" sz="quarter" idx="28" hasCustomPrompt="1"/>
          </p:nvPr>
        </p:nvSpPr>
        <p:spPr>
          <a:xfrm>
            <a:off x="1467817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52" name="Picture Placeholder 2"/>
          <p:cNvSpPr>
            <a:spLocks noGrp="1"/>
          </p:cNvSpPr>
          <p:nvPr>
            <p:ph type="pic" sz="quarter" idx="29"/>
          </p:nvPr>
        </p:nvSpPr>
        <p:spPr>
          <a:xfrm>
            <a:off x="1904119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53" name="Text Placeholder 7"/>
          <p:cNvSpPr>
            <a:spLocks noGrp="1"/>
          </p:cNvSpPr>
          <p:nvPr>
            <p:ph type="body" sz="quarter" idx="30" hasCustomPrompt="1"/>
          </p:nvPr>
        </p:nvSpPr>
        <p:spPr>
          <a:xfrm>
            <a:off x="19041193"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4" name="Text Placeholder 2"/>
          <p:cNvSpPr>
            <a:spLocks noGrp="1"/>
          </p:cNvSpPr>
          <p:nvPr>
            <p:ph type="body" sz="quarter" idx="31" hasCustomPrompt="1"/>
          </p:nvPr>
        </p:nvSpPr>
        <p:spPr>
          <a:xfrm>
            <a:off x="1904119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Tree>
    <p:extLst>
      <p:ext uri="{BB962C8B-B14F-4D97-AF65-F5344CB8AC3E}">
        <p14:creationId xmlns:p14="http://schemas.microsoft.com/office/powerpoint/2010/main" val="226824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7"/>
                                        </p:tgtEl>
                                        <p:attrNameLst>
                                          <p:attrName>style.visibility</p:attrName>
                                        </p:attrNameLst>
                                      </p:cBhvr>
                                      <p:to>
                                        <p:strVal val="visible"/>
                                      </p:to>
                                    </p:set>
                                    <p:anim calcmode="lin" valueType="num">
                                      <p:cBhvr>
                                        <p:cTn id="52" dur="1000" fill="hold"/>
                                        <p:tgtEl>
                                          <p:spTgt spid="37"/>
                                        </p:tgtEl>
                                        <p:attrNameLst>
                                          <p:attrName>ppt_w</p:attrName>
                                        </p:attrNameLst>
                                      </p:cBhvr>
                                      <p:tavLst>
                                        <p:tav tm="0">
                                          <p:val>
                                            <p:fltVal val="0"/>
                                          </p:val>
                                        </p:tav>
                                        <p:tav tm="100000">
                                          <p:val>
                                            <p:strVal val="#ppt_w"/>
                                          </p:val>
                                        </p:tav>
                                      </p:tavLst>
                                    </p:anim>
                                    <p:anim calcmode="lin" valueType="num">
                                      <p:cBhvr>
                                        <p:cTn id="53" dur="1000" fill="hold"/>
                                        <p:tgtEl>
                                          <p:spTgt spid="37"/>
                                        </p:tgtEl>
                                        <p:attrNameLst>
                                          <p:attrName>ppt_h</p:attrName>
                                        </p:attrNameLst>
                                      </p:cBhvr>
                                      <p:tavLst>
                                        <p:tav tm="0">
                                          <p:val>
                                            <p:fltVal val="0"/>
                                          </p:val>
                                        </p:tav>
                                        <p:tav tm="100000">
                                          <p:val>
                                            <p:strVal val="#ppt_h"/>
                                          </p:val>
                                        </p:tav>
                                      </p:tavLst>
                                    </p:anim>
                                    <p:animEffect transition="in" filter="fade">
                                      <p:cBhvr>
                                        <p:cTn id="54" dur="1000"/>
                                        <p:tgtEl>
                                          <p:spTgt spid="37"/>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Effect transition="in" filter="fade">
                                      <p:cBhvr>
                                        <p:cTn id="58" dur="500"/>
                                        <p:tgtEl>
                                          <p:spTgt spid="38">
                                            <p:txEl>
                                              <p:pRg st="0" end="0"/>
                                            </p:txEl>
                                          </p:spTgt>
                                        </p:tgtEl>
                                      </p:cBhvr>
                                    </p:animEffect>
                                    <p:anim calcmode="lin" valueType="num">
                                      <p:cBhvr>
                                        <p:cTn id="59"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8">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9">
                                            <p:txEl>
                                              <p:pRg st="0" end="0"/>
                                            </p:txEl>
                                          </p:spTgt>
                                        </p:tgtEl>
                                        <p:attrNameLst>
                                          <p:attrName>style.visibility</p:attrName>
                                        </p:attrNameLst>
                                      </p:cBhvr>
                                      <p:to>
                                        <p:strVal val="visible"/>
                                      </p:to>
                                    </p:set>
                                    <p:animEffect transition="in" filter="fade">
                                      <p:cBhvr>
                                        <p:cTn id="63" dur="500"/>
                                        <p:tgtEl>
                                          <p:spTgt spid="39">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0"/>
                                        </p:tgtEl>
                                        <p:attrNameLst>
                                          <p:attrName>style.visibility</p:attrName>
                                        </p:attrNameLst>
                                      </p:cBhvr>
                                      <p:to>
                                        <p:strVal val="visible"/>
                                      </p:to>
                                    </p:set>
                                    <p:anim calcmode="lin" valueType="num">
                                      <p:cBhvr>
                                        <p:cTn id="66" dur="1000" fill="hold"/>
                                        <p:tgtEl>
                                          <p:spTgt spid="40"/>
                                        </p:tgtEl>
                                        <p:attrNameLst>
                                          <p:attrName>ppt_w</p:attrName>
                                        </p:attrNameLst>
                                      </p:cBhvr>
                                      <p:tavLst>
                                        <p:tav tm="0">
                                          <p:val>
                                            <p:fltVal val="0"/>
                                          </p:val>
                                        </p:tav>
                                        <p:tav tm="100000">
                                          <p:val>
                                            <p:strVal val="#ppt_w"/>
                                          </p:val>
                                        </p:tav>
                                      </p:tavLst>
                                    </p:anim>
                                    <p:anim calcmode="lin" valueType="num">
                                      <p:cBhvr>
                                        <p:cTn id="67" dur="1000" fill="hold"/>
                                        <p:tgtEl>
                                          <p:spTgt spid="40"/>
                                        </p:tgtEl>
                                        <p:attrNameLst>
                                          <p:attrName>ppt_h</p:attrName>
                                        </p:attrNameLst>
                                      </p:cBhvr>
                                      <p:tavLst>
                                        <p:tav tm="0">
                                          <p:val>
                                            <p:fltVal val="0"/>
                                          </p:val>
                                        </p:tav>
                                        <p:tav tm="100000">
                                          <p:val>
                                            <p:strVal val="#ppt_h"/>
                                          </p:val>
                                        </p:tav>
                                      </p:tavLst>
                                    </p:anim>
                                    <p:animEffect transition="in" filter="fade">
                                      <p:cBhvr>
                                        <p:cTn id="68" dur="1000"/>
                                        <p:tgtEl>
                                          <p:spTgt spid="40"/>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1">
                                            <p:txEl>
                                              <p:pRg st="0" end="0"/>
                                            </p:txEl>
                                          </p:spTgt>
                                        </p:tgtEl>
                                        <p:attrNameLst>
                                          <p:attrName>style.visibility</p:attrName>
                                        </p:attrNameLst>
                                      </p:cBhvr>
                                      <p:to>
                                        <p:strVal val="visible"/>
                                      </p:to>
                                    </p:set>
                                    <p:animEffect transition="in" filter="fade">
                                      <p:cBhvr>
                                        <p:cTn id="72" dur="500"/>
                                        <p:tgtEl>
                                          <p:spTgt spid="41">
                                            <p:txEl>
                                              <p:pRg st="0" end="0"/>
                                            </p:txEl>
                                          </p:spTgt>
                                        </p:tgtEl>
                                      </p:cBhvr>
                                    </p:animEffect>
                                    <p:anim calcmode="lin" valueType="num">
                                      <p:cBhvr>
                                        <p:cTn id="7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1">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500"/>
                                        <p:tgtEl>
                                          <p:spTgt spid="42">
                                            <p:txEl>
                                              <p:pRg st="0" end="0"/>
                                            </p:txEl>
                                          </p:spTgt>
                                        </p:tgtEl>
                                      </p:cBhvr>
                                    </p:animEffect>
                                  </p:childTnLst>
                                </p:cTn>
                              </p:par>
                              <p:par>
                                <p:cTn id="78" presetID="53" presetClass="entr" presetSubtype="16" fill="hold" grpId="0" nodeType="withEffect" nodePh="1">
                                  <p:stCondLst>
                                    <p:cond delay="800"/>
                                  </p:stCondLst>
                                  <p:endCondLst>
                                    <p:cond evt="begin" delay="0">
                                      <p:tn val="78"/>
                                    </p:cond>
                                  </p:endCondLst>
                                  <p:childTnLst>
                                    <p:set>
                                      <p:cBhvr>
                                        <p:cTn id="79" dur="1" fill="hold">
                                          <p:stCondLst>
                                            <p:cond delay="0"/>
                                          </p:stCondLst>
                                        </p:cTn>
                                        <p:tgtEl>
                                          <p:spTgt spid="52"/>
                                        </p:tgtEl>
                                        <p:attrNameLst>
                                          <p:attrName>style.visibility</p:attrName>
                                        </p:attrNameLst>
                                      </p:cBhvr>
                                      <p:to>
                                        <p:strVal val="visible"/>
                                      </p:to>
                                    </p:set>
                                    <p:anim calcmode="lin" valueType="num">
                                      <p:cBhvr>
                                        <p:cTn id="80" dur="1000" fill="hold"/>
                                        <p:tgtEl>
                                          <p:spTgt spid="52"/>
                                        </p:tgtEl>
                                        <p:attrNameLst>
                                          <p:attrName>ppt_w</p:attrName>
                                        </p:attrNameLst>
                                      </p:cBhvr>
                                      <p:tavLst>
                                        <p:tav tm="0">
                                          <p:val>
                                            <p:fltVal val="0"/>
                                          </p:val>
                                        </p:tav>
                                        <p:tav tm="100000">
                                          <p:val>
                                            <p:strVal val="#ppt_w"/>
                                          </p:val>
                                        </p:tav>
                                      </p:tavLst>
                                    </p:anim>
                                    <p:anim calcmode="lin" valueType="num">
                                      <p:cBhvr>
                                        <p:cTn id="81" dur="1000" fill="hold"/>
                                        <p:tgtEl>
                                          <p:spTgt spid="52"/>
                                        </p:tgtEl>
                                        <p:attrNameLst>
                                          <p:attrName>ppt_h</p:attrName>
                                        </p:attrNameLst>
                                      </p:cBhvr>
                                      <p:tavLst>
                                        <p:tav tm="0">
                                          <p:val>
                                            <p:fltVal val="0"/>
                                          </p:val>
                                        </p:tav>
                                        <p:tav tm="100000">
                                          <p:val>
                                            <p:strVal val="#ppt_h"/>
                                          </p:val>
                                        </p:tav>
                                      </p:tavLst>
                                    </p:anim>
                                    <p:animEffect transition="in" filter="fade">
                                      <p:cBhvr>
                                        <p:cTn id="82" dur="1000"/>
                                        <p:tgtEl>
                                          <p:spTgt spid="52"/>
                                        </p:tgtEl>
                                      </p:cBhvr>
                                    </p:animEffect>
                                  </p:childTnLst>
                                </p:cTn>
                              </p:par>
                            </p:childTnLst>
                          </p:cTn>
                        </p:par>
                        <p:par>
                          <p:cTn id="83" fill="hold">
                            <p:stCondLst>
                              <p:cond delay="9000"/>
                            </p:stCondLst>
                            <p:childTnLst>
                              <p:par>
                                <p:cTn id="84" presetID="42" presetClass="entr" presetSubtype="0" fill="hold" grpId="0" nodeType="afterEffect">
                                  <p:stCondLst>
                                    <p:cond delay="0"/>
                                  </p:stCondLst>
                                  <p:childTnLst>
                                    <p:set>
                                      <p:cBhvr>
                                        <p:cTn id="85" dur="1" fill="hold">
                                          <p:stCondLst>
                                            <p:cond delay="0"/>
                                          </p:stCondLst>
                                        </p:cTn>
                                        <p:tgtEl>
                                          <p:spTgt spid="53">
                                            <p:txEl>
                                              <p:pRg st="0" end="0"/>
                                            </p:txEl>
                                          </p:spTgt>
                                        </p:tgtEl>
                                        <p:attrNameLst>
                                          <p:attrName>style.visibility</p:attrName>
                                        </p:attrNameLst>
                                      </p:cBhvr>
                                      <p:to>
                                        <p:strVal val="visible"/>
                                      </p:to>
                                    </p:set>
                                    <p:animEffect transition="in" filter="fade">
                                      <p:cBhvr>
                                        <p:cTn id="86" dur="500"/>
                                        <p:tgtEl>
                                          <p:spTgt spid="53">
                                            <p:txEl>
                                              <p:pRg st="0" end="0"/>
                                            </p:txEl>
                                          </p:spTgt>
                                        </p:tgtEl>
                                      </p:cBhvr>
                                    </p:animEffect>
                                    <p:anim calcmode="lin" valueType="num">
                                      <p:cBhvr>
                                        <p:cTn id="87"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53">
                                            <p:txEl>
                                              <p:pRg st="0" end="0"/>
                                            </p:txEl>
                                          </p:spTgt>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800"/>
                                  </p:stCondLst>
                                  <p:childTnLst>
                                    <p:set>
                                      <p:cBhvr>
                                        <p:cTn id="90" dur="1" fill="hold">
                                          <p:stCondLst>
                                            <p:cond delay="0"/>
                                          </p:stCondLst>
                                        </p:cTn>
                                        <p:tgtEl>
                                          <p:spTgt spid="54">
                                            <p:txEl>
                                              <p:pRg st="0" end="0"/>
                                            </p:txEl>
                                          </p:spTgt>
                                        </p:tgtEl>
                                        <p:attrNameLst>
                                          <p:attrName>style.visibility</p:attrName>
                                        </p:attrNameLst>
                                      </p:cBhvr>
                                      <p:to>
                                        <p:strVal val="visible"/>
                                      </p:to>
                                    </p:set>
                                    <p:animEffect transition="in" filter="fade">
                                      <p:cBhvr>
                                        <p:cTn id="91"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7" grpId="0"/>
      <p:bldP spid="38" grpId="0" build="p">
        <p:tmplLst>
          <p:tmpl lvl="1">
            <p:tnLst>
              <p:par>
                <p:cTn presetID="42"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bldP spid="41" grpId="0" build="p">
        <p:tmplLst>
          <p:tmpl lvl="1">
            <p:tnLst>
              <p:par>
                <p:cTn presetID="42"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2" grpId="0"/>
      <p:bldP spid="53" grpId="0" build="p">
        <p:tmplLst>
          <p:tmpl lvl="1">
            <p:tnLst>
              <p:par>
                <p:cTn presetID="42"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ext with six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six</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Picture Placeholder 2"/>
          <p:cNvSpPr>
            <a:spLocks noGrp="1"/>
          </p:cNvSpPr>
          <p:nvPr>
            <p:ph type="pic" sz="quarter" idx="17"/>
          </p:nvPr>
        </p:nvSpPr>
        <p:spPr>
          <a:xfrm>
            <a:off x="153690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7" name="Text Placeholder 7"/>
          <p:cNvSpPr>
            <a:spLocks noGrp="1"/>
          </p:cNvSpPr>
          <p:nvPr>
            <p:ph type="body" sz="quarter" idx="18" hasCustomPrompt="1"/>
          </p:nvPr>
        </p:nvSpPr>
        <p:spPr>
          <a:xfrm>
            <a:off x="153689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8" name="Text Placeholder 2"/>
          <p:cNvSpPr>
            <a:spLocks noGrp="1"/>
          </p:cNvSpPr>
          <p:nvPr>
            <p:ph type="body" sz="quarter" idx="19" hasCustomPrompt="1"/>
          </p:nvPr>
        </p:nvSpPr>
        <p:spPr>
          <a:xfrm>
            <a:off x="153690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9" name="Picture Placeholder 2"/>
          <p:cNvSpPr>
            <a:spLocks noGrp="1"/>
          </p:cNvSpPr>
          <p:nvPr>
            <p:ph type="pic" sz="quarter" idx="20"/>
          </p:nvPr>
        </p:nvSpPr>
        <p:spPr>
          <a:xfrm>
            <a:off x="8897514"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0" name="Text Placeholder 7"/>
          <p:cNvSpPr>
            <a:spLocks noGrp="1"/>
          </p:cNvSpPr>
          <p:nvPr>
            <p:ph type="body" sz="quarter" idx="21" hasCustomPrompt="1"/>
          </p:nvPr>
        </p:nvSpPr>
        <p:spPr>
          <a:xfrm>
            <a:off x="8897506"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2" hasCustomPrompt="1"/>
          </p:nvPr>
        </p:nvSpPr>
        <p:spPr>
          <a:xfrm>
            <a:off x="8897514"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42" name="Picture Placeholder 2"/>
          <p:cNvSpPr>
            <a:spLocks noGrp="1"/>
          </p:cNvSpPr>
          <p:nvPr>
            <p:ph type="pic" sz="quarter" idx="23"/>
          </p:nvPr>
        </p:nvSpPr>
        <p:spPr>
          <a:xfrm>
            <a:off x="1637668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3" name="Text Placeholder 7"/>
          <p:cNvSpPr>
            <a:spLocks noGrp="1"/>
          </p:cNvSpPr>
          <p:nvPr>
            <p:ph type="body" sz="quarter" idx="24" hasCustomPrompt="1"/>
          </p:nvPr>
        </p:nvSpPr>
        <p:spPr>
          <a:xfrm>
            <a:off x="1637667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5" hasCustomPrompt="1"/>
          </p:nvPr>
        </p:nvSpPr>
        <p:spPr>
          <a:xfrm>
            <a:off x="1637668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5" name="Picture Placeholder 2"/>
          <p:cNvSpPr>
            <a:spLocks noGrp="1"/>
          </p:cNvSpPr>
          <p:nvPr>
            <p:ph type="pic" sz="quarter" idx="26"/>
          </p:nvPr>
        </p:nvSpPr>
        <p:spPr>
          <a:xfrm>
            <a:off x="153690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6" name="Text Placeholder 7"/>
          <p:cNvSpPr>
            <a:spLocks noGrp="1"/>
          </p:cNvSpPr>
          <p:nvPr>
            <p:ph type="body" sz="quarter" idx="27" hasCustomPrompt="1"/>
          </p:nvPr>
        </p:nvSpPr>
        <p:spPr>
          <a:xfrm>
            <a:off x="153689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8" hasCustomPrompt="1"/>
          </p:nvPr>
        </p:nvSpPr>
        <p:spPr>
          <a:xfrm>
            <a:off x="153690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8" name="Picture Placeholder 2"/>
          <p:cNvSpPr>
            <a:spLocks noGrp="1"/>
          </p:cNvSpPr>
          <p:nvPr>
            <p:ph type="pic" sz="quarter" idx="29"/>
          </p:nvPr>
        </p:nvSpPr>
        <p:spPr>
          <a:xfrm>
            <a:off x="8897514"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9" name="Text Placeholder 7"/>
          <p:cNvSpPr>
            <a:spLocks noGrp="1"/>
          </p:cNvSpPr>
          <p:nvPr>
            <p:ph type="body" sz="quarter" idx="30" hasCustomPrompt="1"/>
          </p:nvPr>
        </p:nvSpPr>
        <p:spPr>
          <a:xfrm>
            <a:off x="8897506"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31" hasCustomPrompt="1"/>
          </p:nvPr>
        </p:nvSpPr>
        <p:spPr>
          <a:xfrm>
            <a:off x="8897514"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51" name="Picture Placeholder 2"/>
          <p:cNvSpPr>
            <a:spLocks noGrp="1"/>
          </p:cNvSpPr>
          <p:nvPr>
            <p:ph type="pic" sz="quarter" idx="32"/>
          </p:nvPr>
        </p:nvSpPr>
        <p:spPr>
          <a:xfrm>
            <a:off x="1637668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52" name="Text Placeholder 7"/>
          <p:cNvSpPr>
            <a:spLocks noGrp="1"/>
          </p:cNvSpPr>
          <p:nvPr>
            <p:ph type="body" sz="quarter" idx="33" hasCustomPrompt="1"/>
          </p:nvPr>
        </p:nvSpPr>
        <p:spPr>
          <a:xfrm>
            <a:off x="1637667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34" hasCustomPrompt="1"/>
          </p:nvPr>
        </p:nvSpPr>
        <p:spPr>
          <a:xfrm>
            <a:off x="1637668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Tree>
    <p:extLst>
      <p:ext uri="{BB962C8B-B14F-4D97-AF65-F5344CB8AC3E}">
        <p14:creationId xmlns:p14="http://schemas.microsoft.com/office/powerpoint/2010/main" val="147091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30"/>
                                        </p:tgtEl>
                                        <p:attrNameLst>
                                          <p:attrName>style.visibility</p:attrName>
                                        </p:attrNameLst>
                                      </p:cBhvr>
                                      <p:to>
                                        <p:strVal val="visible"/>
                                      </p:to>
                                    </p:set>
                                    <p:anim calcmode="lin" valueType="num">
                                      <p:cBhvr>
                                        <p:cTn id="21" dur="1000" fill="hold"/>
                                        <p:tgtEl>
                                          <p:spTgt spid="30"/>
                                        </p:tgtEl>
                                        <p:attrNameLst>
                                          <p:attrName>ppt_w</p:attrName>
                                        </p:attrNameLst>
                                      </p:cBhvr>
                                      <p:tavLst>
                                        <p:tav tm="0">
                                          <p:val>
                                            <p:fltVal val="0"/>
                                          </p:val>
                                        </p:tav>
                                        <p:tav tm="100000">
                                          <p:val>
                                            <p:strVal val="#ppt_w"/>
                                          </p:val>
                                        </p:tav>
                                      </p:tavLst>
                                    </p:anim>
                                    <p:anim calcmode="lin" valueType="num">
                                      <p:cBhvr>
                                        <p:cTn id="22" dur="1000" fill="hold"/>
                                        <p:tgtEl>
                                          <p:spTgt spid="30"/>
                                        </p:tgtEl>
                                        <p:attrNameLst>
                                          <p:attrName>ppt_h</p:attrName>
                                        </p:attrNameLst>
                                      </p:cBhvr>
                                      <p:tavLst>
                                        <p:tav tm="0">
                                          <p:val>
                                            <p:fltVal val="0"/>
                                          </p:val>
                                        </p:tav>
                                        <p:tav tm="100000">
                                          <p:val>
                                            <p:strVal val="#ppt_h"/>
                                          </p:val>
                                        </p:tav>
                                      </p:tavLst>
                                    </p:anim>
                                    <p:animEffect transition="in" filter="fade">
                                      <p:cBhvr>
                                        <p:cTn id="23" dur="1000"/>
                                        <p:tgtEl>
                                          <p:spTgt spid="30"/>
                                        </p:tgtEl>
                                      </p:cBhvr>
                                    </p:animEffect>
                                  </p:childTnLst>
                                </p:cTn>
                              </p:par>
                            </p:childTnLst>
                          </p:cTn>
                        </p:par>
                        <p:par>
                          <p:cTn id="24" fill="hold">
                            <p:stCondLst>
                              <p:cond delay="1800"/>
                            </p:stCondLst>
                            <p:childTnLst>
                              <p:par>
                                <p:cTn id="25" presetID="42" presetClass="entr" presetSubtype="0" fill="hold" grpId="0" nodeType="after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animEffect transition="in" filter="fade">
                                      <p:cBhvr>
                                        <p:cTn id="27" dur="500"/>
                                        <p:tgtEl>
                                          <p:spTgt spid="37">
                                            <p:txEl>
                                              <p:pRg st="0" end="0"/>
                                            </p:txEl>
                                          </p:spTgt>
                                        </p:tgtEl>
                                      </p:cBhvr>
                                    </p:animEffect>
                                    <p:anim calcmode="lin" valueType="num">
                                      <p:cBhvr>
                                        <p:cTn id="28"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37">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par>
                                <p:cTn id="33" presetID="53" presetClass="entr" presetSubtype="16" fill="hold" grpId="0" nodeType="withEffect" nodePh="1">
                                  <p:stCondLst>
                                    <p:cond delay="800"/>
                                  </p:stCondLst>
                                  <p:endCondLst>
                                    <p:cond evt="begin" delay="0">
                                      <p:tn val="33"/>
                                    </p:cond>
                                  </p:endCondLst>
                                  <p:childTnLst>
                                    <p:set>
                                      <p:cBhvr>
                                        <p:cTn id="34" dur="1" fill="hold">
                                          <p:stCondLst>
                                            <p:cond delay="0"/>
                                          </p:stCondLst>
                                        </p:cTn>
                                        <p:tgtEl>
                                          <p:spTgt spid="39"/>
                                        </p:tgtEl>
                                        <p:attrNameLst>
                                          <p:attrName>style.visibility</p:attrName>
                                        </p:attrNameLst>
                                      </p:cBhvr>
                                      <p:to>
                                        <p:strVal val="visible"/>
                                      </p:to>
                                    </p:set>
                                    <p:anim calcmode="lin" valueType="num">
                                      <p:cBhvr>
                                        <p:cTn id="35" dur="1000" fill="hold"/>
                                        <p:tgtEl>
                                          <p:spTgt spid="39"/>
                                        </p:tgtEl>
                                        <p:attrNameLst>
                                          <p:attrName>ppt_w</p:attrName>
                                        </p:attrNameLst>
                                      </p:cBhvr>
                                      <p:tavLst>
                                        <p:tav tm="0">
                                          <p:val>
                                            <p:fltVal val="0"/>
                                          </p:val>
                                        </p:tav>
                                        <p:tav tm="100000">
                                          <p:val>
                                            <p:strVal val="#ppt_w"/>
                                          </p:val>
                                        </p:tav>
                                      </p:tavLst>
                                    </p:anim>
                                    <p:anim calcmode="lin" valueType="num">
                                      <p:cBhvr>
                                        <p:cTn id="36" dur="1000" fill="hold"/>
                                        <p:tgtEl>
                                          <p:spTgt spid="39"/>
                                        </p:tgtEl>
                                        <p:attrNameLst>
                                          <p:attrName>ppt_h</p:attrName>
                                        </p:attrNameLst>
                                      </p:cBhvr>
                                      <p:tavLst>
                                        <p:tav tm="0">
                                          <p:val>
                                            <p:fltVal val="0"/>
                                          </p:val>
                                        </p:tav>
                                        <p:tav tm="100000">
                                          <p:val>
                                            <p:strVal val="#ppt_h"/>
                                          </p:val>
                                        </p:tav>
                                      </p:tavLst>
                                    </p:anim>
                                    <p:animEffect transition="in" filter="fade">
                                      <p:cBhvr>
                                        <p:cTn id="37" dur="1000"/>
                                        <p:tgtEl>
                                          <p:spTgt spid="39"/>
                                        </p:tgtEl>
                                      </p:cBhvr>
                                    </p:animEffect>
                                  </p:childTnLst>
                                </p:cTn>
                              </p:par>
                            </p:childTnLst>
                          </p:cTn>
                        </p:par>
                        <p:par>
                          <p:cTn id="38" fill="hold">
                            <p:stCondLst>
                              <p:cond delay="3600"/>
                            </p:stCondLst>
                            <p:childTnLst>
                              <p:par>
                                <p:cTn id="39" presetID="42" presetClass="entr" presetSubtype="0" fill="hold" grpId="0" nodeType="afterEffect">
                                  <p:stCondLst>
                                    <p:cond delay="0"/>
                                  </p:stCondLst>
                                  <p:childTnLst>
                                    <p:set>
                                      <p:cBhvr>
                                        <p:cTn id="40" dur="1" fill="hold">
                                          <p:stCondLst>
                                            <p:cond delay="0"/>
                                          </p:stCondLst>
                                        </p:cTn>
                                        <p:tgtEl>
                                          <p:spTgt spid="40">
                                            <p:txEl>
                                              <p:pRg st="0" end="0"/>
                                            </p:txEl>
                                          </p:spTgt>
                                        </p:tgtEl>
                                        <p:attrNameLst>
                                          <p:attrName>style.visibility</p:attrName>
                                        </p:attrNameLst>
                                      </p:cBhvr>
                                      <p:to>
                                        <p:strVal val="visible"/>
                                      </p:to>
                                    </p:set>
                                    <p:animEffect transition="in" filter="fade">
                                      <p:cBhvr>
                                        <p:cTn id="41" dur="500"/>
                                        <p:tgtEl>
                                          <p:spTgt spid="40">
                                            <p:txEl>
                                              <p:pRg st="0" end="0"/>
                                            </p:txEl>
                                          </p:spTgt>
                                        </p:tgtEl>
                                      </p:cBhvr>
                                    </p:animEffect>
                                    <p:anim calcmode="lin" valueType="num">
                                      <p:cBhvr>
                                        <p:cTn id="42"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4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fade">
                                      <p:cBhvr>
                                        <p:cTn id="46" dur="500"/>
                                        <p:tgtEl>
                                          <p:spTgt spid="41">
                                            <p:txEl>
                                              <p:pRg st="0" end="0"/>
                                            </p:txEl>
                                          </p:spTgt>
                                        </p:tgtEl>
                                      </p:cBhvr>
                                    </p:animEffect>
                                  </p:childTnLst>
                                </p:cTn>
                              </p:par>
                              <p:par>
                                <p:cTn id="47" presetID="53" presetClass="entr" presetSubtype="16" fill="hold" grpId="0" nodeType="withEffect" nodePh="1">
                                  <p:stCondLst>
                                    <p:cond delay="800"/>
                                  </p:stCondLst>
                                  <p:endCondLst>
                                    <p:cond evt="begin" delay="0">
                                      <p:tn val="47"/>
                                    </p:cond>
                                  </p:endCondLst>
                                  <p:childTnLst>
                                    <p:set>
                                      <p:cBhvr>
                                        <p:cTn id="48" dur="1" fill="hold">
                                          <p:stCondLst>
                                            <p:cond delay="0"/>
                                          </p:stCondLst>
                                        </p:cTn>
                                        <p:tgtEl>
                                          <p:spTgt spid="42"/>
                                        </p:tgtEl>
                                        <p:attrNameLst>
                                          <p:attrName>style.visibility</p:attrName>
                                        </p:attrNameLst>
                                      </p:cBhvr>
                                      <p:to>
                                        <p:strVal val="visible"/>
                                      </p:to>
                                    </p:set>
                                    <p:anim calcmode="lin" valueType="num">
                                      <p:cBhvr>
                                        <p:cTn id="49" dur="1000" fill="hold"/>
                                        <p:tgtEl>
                                          <p:spTgt spid="42"/>
                                        </p:tgtEl>
                                        <p:attrNameLst>
                                          <p:attrName>ppt_w</p:attrName>
                                        </p:attrNameLst>
                                      </p:cBhvr>
                                      <p:tavLst>
                                        <p:tav tm="0">
                                          <p:val>
                                            <p:fltVal val="0"/>
                                          </p:val>
                                        </p:tav>
                                        <p:tav tm="100000">
                                          <p:val>
                                            <p:strVal val="#ppt_w"/>
                                          </p:val>
                                        </p:tav>
                                      </p:tavLst>
                                    </p:anim>
                                    <p:anim calcmode="lin" valueType="num">
                                      <p:cBhvr>
                                        <p:cTn id="50" dur="1000" fill="hold"/>
                                        <p:tgtEl>
                                          <p:spTgt spid="42"/>
                                        </p:tgtEl>
                                        <p:attrNameLst>
                                          <p:attrName>ppt_h</p:attrName>
                                        </p:attrNameLst>
                                      </p:cBhvr>
                                      <p:tavLst>
                                        <p:tav tm="0">
                                          <p:val>
                                            <p:fltVal val="0"/>
                                          </p:val>
                                        </p:tav>
                                        <p:tav tm="100000">
                                          <p:val>
                                            <p:strVal val="#ppt_h"/>
                                          </p:val>
                                        </p:tav>
                                      </p:tavLst>
                                    </p:anim>
                                    <p:animEffect transition="in" filter="fade">
                                      <p:cBhvr>
                                        <p:cTn id="51" dur="1000"/>
                                        <p:tgtEl>
                                          <p:spTgt spid="42"/>
                                        </p:tgtEl>
                                      </p:cBhvr>
                                    </p:animEffect>
                                  </p:childTnLst>
                                </p:cTn>
                              </p:par>
                            </p:childTnLst>
                          </p:cTn>
                        </p:par>
                        <p:par>
                          <p:cTn id="52" fill="hold">
                            <p:stCondLst>
                              <p:cond delay="5400"/>
                            </p:stCondLst>
                            <p:childTnLst>
                              <p:par>
                                <p:cTn id="53" presetID="42" presetClass="entr" presetSubtype="0" fill="hold" grpId="0" nodeType="afterEffect">
                                  <p:stCondLst>
                                    <p:cond delay="0"/>
                                  </p:stCondLst>
                                  <p:childTnLst>
                                    <p:set>
                                      <p:cBhvr>
                                        <p:cTn id="54" dur="1" fill="hold">
                                          <p:stCondLst>
                                            <p:cond delay="0"/>
                                          </p:stCondLst>
                                        </p:cTn>
                                        <p:tgtEl>
                                          <p:spTgt spid="43">
                                            <p:txEl>
                                              <p:pRg st="0" end="0"/>
                                            </p:txEl>
                                          </p:spTgt>
                                        </p:tgtEl>
                                        <p:attrNameLst>
                                          <p:attrName>style.visibility</p:attrName>
                                        </p:attrNameLst>
                                      </p:cBhvr>
                                      <p:to>
                                        <p:strVal val="visible"/>
                                      </p:to>
                                    </p:set>
                                    <p:animEffect transition="in" filter="fade">
                                      <p:cBhvr>
                                        <p:cTn id="55" dur="500"/>
                                        <p:tgtEl>
                                          <p:spTgt spid="43">
                                            <p:txEl>
                                              <p:pRg st="0" end="0"/>
                                            </p:txEl>
                                          </p:spTgt>
                                        </p:tgtEl>
                                      </p:cBhvr>
                                    </p:animEffect>
                                    <p:anim calcmode="lin" valueType="num">
                                      <p:cBhvr>
                                        <p:cTn id="56"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4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fade">
                                      <p:cBhvr>
                                        <p:cTn id="60" dur="500"/>
                                        <p:tgtEl>
                                          <p:spTgt spid="44">
                                            <p:txEl>
                                              <p:pRg st="0" end="0"/>
                                            </p:txEl>
                                          </p:spTgt>
                                        </p:tgtEl>
                                      </p:cBhvr>
                                    </p:animEffect>
                                  </p:childTnLst>
                                </p:cTn>
                              </p:par>
                              <p:par>
                                <p:cTn id="61" presetID="53" presetClass="entr" presetSubtype="16" fill="hold" grpId="0" nodeType="withEffect" nodePh="1">
                                  <p:stCondLst>
                                    <p:cond delay="800"/>
                                  </p:stCondLst>
                                  <p:endCondLst>
                                    <p:cond evt="begin" delay="0">
                                      <p:tn val="61"/>
                                    </p:cond>
                                  </p:endCondLst>
                                  <p:childTnLst>
                                    <p:set>
                                      <p:cBhvr>
                                        <p:cTn id="62" dur="1" fill="hold">
                                          <p:stCondLst>
                                            <p:cond delay="0"/>
                                          </p:stCondLst>
                                        </p:cTn>
                                        <p:tgtEl>
                                          <p:spTgt spid="45"/>
                                        </p:tgtEl>
                                        <p:attrNameLst>
                                          <p:attrName>style.visibility</p:attrName>
                                        </p:attrNameLst>
                                      </p:cBhvr>
                                      <p:to>
                                        <p:strVal val="visible"/>
                                      </p:to>
                                    </p:set>
                                    <p:anim calcmode="lin" valueType="num">
                                      <p:cBhvr>
                                        <p:cTn id="63" dur="1000" fill="hold"/>
                                        <p:tgtEl>
                                          <p:spTgt spid="45"/>
                                        </p:tgtEl>
                                        <p:attrNameLst>
                                          <p:attrName>ppt_w</p:attrName>
                                        </p:attrNameLst>
                                      </p:cBhvr>
                                      <p:tavLst>
                                        <p:tav tm="0">
                                          <p:val>
                                            <p:fltVal val="0"/>
                                          </p:val>
                                        </p:tav>
                                        <p:tav tm="100000">
                                          <p:val>
                                            <p:strVal val="#ppt_w"/>
                                          </p:val>
                                        </p:tav>
                                      </p:tavLst>
                                    </p:anim>
                                    <p:anim calcmode="lin" valueType="num">
                                      <p:cBhvr>
                                        <p:cTn id="64" dur="1000" fill="hold"/>
                                        <p:tgtEl>
                                          <p:spTgt spid="45"/>
                                        </p:tgtEl>
                                        <p:attrNameLst>
                                          <p:attrName>ppt_h</p:attrName>
                                        </p:attrNameLst>
                                      </p:cBhvr>
                                      <p:tavLst>
                                        <p:tav tm="0">
                                          <p:val>
                                            <p:fltVal val="0"/>
                                          </p:val>
                                        </p:tav>
                                        <p:tav tm="100000">
                                          <p:val>
                                            <p:strVal val="#ppt_h"/>
                                          </p:val>
                                        </p:tav>
                                      </p:tavLst>
                                    </p:anim>
                                    <p:animEffect transition="in" filter="fade">
                                      <p:cBhvr>
                                        <p:cTn id="65" dur="1000"/>
                                        <p:tgtEl>
                                          <p:spTgt spid="45"/>
                                        </p:tgtEl>
                                      </p:cBhvr>
                                    </p:animEffect>
                                  </p:childTnLst>
                                </p:cTn>
                              </p:par>
                            </p:childTnLst>
                          </p:cTn>
                        </p:par>
                        <p:par>
                          <p:cTn id="66" fill="hold">
                            <p:stCondLst>
                              <p:cond delay="7200"/>
                            </p:stCondLst>
                            <p:childTnLst>
                              <p:par>
                                <p:cTn id="67" presetID="42" presetClass="entr" presetSubtype="0" fill="hold" grpId="0" nodeType="afterEffect">
                                  <p:stCondLst>
                                    <p:cond delay="0"/>
                                  </p:stCondLst>
                                  <p:childTnLst>
                                    <p:set>
                                      <p:cBhvr>
                                        <p:cTn id="68" dur="1" fill="hold">
                                          <p:stCondLst>
                                            <p:cond delay="0"/>
                                          </p:stCondLst>
                                        </p:cTn>
                                        <p:tgtEl>
                                          <p:spTgt spid="46">
                                            <p:txEl>
                                              <p:pRg st="0" end="0"/>
                                            </p:txEl>
                                          </p:spTgt>
                                        </p:tgtEl>
                                        <p:attrNameLst>
                                          <p:attrName>style.visibility</p:attrName>
                                        </p:attrNameLst>
                                      </p:cBhvr>
                                      <p:to>
                                        <p:strVal val="visible"/>
                                      </p:to>
                                    </p:set>
                                    <p:animEffect transition="in" filter="fade">
                                      <p:cBhvr>
                                        <p:cTn id="69" dur="500"/>
                                        <p:tgtEl>
                                          <p:spTgt spid="46">
                                            <p:txEl>
                                              <p:pRg st="0" end="0"/>
                                            </p:txEl>
                                          </p:spTgt>
                                        </p:tgtEl>
                                      </p:cBhvr>
                                    </p:animEffect>
                                    <p:anim calcmode="lin" valueType="num">
                                      <p:cBhvr>
                                        <p:cTn id="70"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46">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47">
                                            <p:txEl>
                                              <p:pRg st="0" end="0"/>
                                            </p:txEl>
                                          </p:spTgt>
                                        </p:tgtEl>
                                        <p:attrNameLst>
                                          <p:attrName>style.visibility</p:attrName>
                                        </p:attrNameLst>
                                      </p:cBhvr>
                                      <p:to>
                                        <p:strVal val="visible"/>
                                      </p:to>
                                    </p:set>
                                    <p:animEffect transition="in" filter="fade">
                                      <p:cBhvr>
                                        <p:cTn id="74" dur="500"/>
                                        <p:tgtEl>
                                          <p:spTgt spid="47">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48"/>
                                        </p:tgtEl>
                                        <p:attrNameLst>
                                          <p:attrName>style.visibility</p:attrName>
                                        </p:attrNameLst>
                                      </p:cBhvr>
                                      <p:to>
                                        <p:strVal val="visible"/>
                                      </p:to>
                                    </p:set>
                                    <p:anim calcmode="lin" valueType="num">
                                      <p:cBhvr>
                                        <p:cTn id="77" dur="1000" fill="hold"/>
                                        <p:tgtEl>
                                          <p:spTgt spid="48"/>
                                        </p:tgtEl>
                                        <p:attrNameLst>
                                          <p:attrName>ppt_w</p:attrName>
                                        </p:attrNameLst>
                                      </p:cBhvr>
                                      <p:tavLst>
                                        <p:tav tm="0">
                                          <p:val>
                                            <p:fltVal val="0"/>
                                          </p:val>
                                        </p:tav>
                                        <p:tav tm="100000">
                                          <p:val>
                                            <p:strVal val="#ppt_w"/>
                                          </p:val>
                                        </p:tav>
                                      </p:tavLst>
                                    </p:anim>
                                    <p:anim calcmode="lin" valueType="num">
                                      <p:cBhvr>
                                        <p:cTn id="78" dur="1000" fill="hold"/>
                                        <p:tgtEl>
                                          <p:spTgt spid="48"/>
                                        </p:tgtEl>
                                        <p:attrNameLst>
                                          <p:attrName>ppt_h</p:attrName>
                                        </p:attrNameLst>
                                      </p:cBhvr>
                                      <p:tavLst>
                                        <p:tav tm="0">
                                          <p:val>
                                            <p:fltVal val="0"/>
                                          </p:val>
                                        </p:tav>
                                        <p:tav tm="100000">
                                          <p:val>
                                            <p:strVal val="#ppt_h"/>
                                          </p:val>
                                        </p:tav>
                                      </p:tavLst>
                                    </p:anim>
                                    <p:animEffect transition="in" filter="fade">
                                      <p:cBhvr>
                                        <p:cTn id="79" dur="1000"/>
                                        <p:tgtEl>
                                          <p:spTgt spid="48"/>
                                        </p:tgtEl>
                                      </p:cBhvr>
                                    </p:animEffect>
                                  </p:childTnLst>
                                </p:cTn>
                              </p:par>
                            </p:childTnLst>
                          </p:cTn>
                        </p:par>
                        <p:par>
                          <p:cTn id="80" fill="hold">
                            <p:stCondLst>
                              <p:cond delay="9000"/>
                            </p:stCondLst>
                            <p:childTnLst>
                              <p:par>
                                <p:cTn id="81" presetID="42" presetClass="entr" presetSubtype="0" fill="hold" grpId="0" nodeType="afterEffect">
                                  <p:stCondLst>
                                    <p:cond delay="0"/>
                                  </p:stCondLst>
                                  <p:childTnLst>
                                    <p:set>
                                      <p:cBhvr>
                                        <p:cTn id="82" dur="1" fill="hold">
                                          <p:stCondLst>
                                            <p:cond delay="0"/>
                                          </p:stCondLst>
                                        </p:cTn>
                                        <p:tgtEl>
                                          <p:spTgt spid="49">
                                            <p:txEl>
                                              <p:pRg st="0" end="0"/>
                                            </p:txEl>
                                          </p:spTgt>
                                        </p:tgtEl>
                                        <p:attrNameLst>
                                          <p:attrName>style.visibility</p:attrName>
                                        </p:attrNameLst>
                                      </p:cBhvr>
                                      <p:to>
                                        <p:strVal val="visible"/>
                                      </p:to>
                                    </p:set>
                                    <p:animEffect transition="in" filter="fade">
                                      <p:cBhvr>
                                        <p:cTn id="83" dur="500"/>
                                        <p:tgtEl>
                                          <p:spTgt spid="49">
                                            <p:txEl>
                                              <p:pRg st="0" end="0"/>
                                            </p:txEl>
                                          </p:spTgt>
                                        </p:tgtEl>
                                      </p:cBhvr>
                                    </p:animEffect>
                                    <p:anim calcmode="lin" valueType="num">
                                      <p:cBhvr>
                                        <p:cTn id="84"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4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fade">
                                      <p:cBhvr>
                                        <p:cTn id="88" dur="500"/>
                                        <p:tgtEl>
                                          <p:spTgt spid="50">
                                            <p:txEl>
                                              <p:pRg st="0" end="0"/>
                                            </p:txEl>
                                          </p:spTgt>
                                        </p:tgtEl>
                                      </p:cBhvr>
                                    </p:animEffect>
                                  </p:childTnLst>
                                </p:cTn>
                              </p:par>
                              <p:par>
                                <p:cTn id="89" presetID="53" presetClass="entr" presetSubtype="16" fill="hold" grpId="0" nodeType="withEffect" nodePh="1">
                                  <p:stCondLst>
                                    <p:cond delay="800"/>
                                  </p:stCondLst>
                                  <p:endCondLst>
                                    <p:cond evt="begin" delay="0">
                                      <p:tn val="89"/>
                                    </p:cond>
                                  </p:endCondLst>
                                  <p:childTnLst>
                                    <p:set>
                                      <p:cBhvr>
                                        <p:cTn id="90" dur="1" fill="hold">
                                          <p:stCondLst>
                                            <p:cond delay="0"/>
                                          </p:stCondLst>
                                        </p:cTn>
                                        <p:tgtEl>
                                          <p:spTgt spid="51"/>
                                        </p:tgtEl>
                                        <p:attrNameLst>
                                          <p:attrName>style.visibility</p:attrName>
                                        </p:attrNameLst>
                                      </p:cBhvr>
                                      <p:to>
                                        <p:strVal val="visible"/>
                                      </p:to>
                                    </p:set>
                                    <p:anim calcmode="lin" valueType="num">
                                      <p:cBhvr>
                                        <p:cTn id="91" dur="1000" fill="hold"/>
                                        <p:tgtEl>
                                          <p:spTgt spid="51"/>
                                        </p:tgtEl>
                                        <p:attrNameLst>
                                          <p:attrName>ppt_w</p:attrName>
                                        </p:attrNameLst>
                                      </p:cBhvr>
                                      <p:tavLst>
                                        <p:tav tm="0">
                                          <p:val>
                                            <p:fltVal val="0"/>
                                          </p:val>
                                        </p:tav>
                                        <p:tav tm="100000">
                                          <p:val>
                                            <p:strVal val="#ppt_w"/>
                                          </p:val>
                                        </p:tav>
                                      </p:tavLst>
                                    </p:anim>
                                    <p:anim calcmode="lin" valueType="num">
                                      <p:cBhvr>
                                        <p:cTn id="92" dur="1000" fill="hold"/>
                                        <p:tgtEl>
                                          <p:spTgt spid="51"/>
                                        </p:tgtEl>
                                        <p:attrNameLst>
                                          <p:attrName>ppt_h</p:attrName>
                                        </p:attrNameLst>
                                      </p:cBhvr>
                                      <p:tavLst>
                                        <p:tav tm="0">
                                          <p:val>
                                            <p:fltVal val="0"/>
                                          </p:val>
                                        </p:tav>
                                        <p:tav tm="100000">
                                          <p:val>
                                            <p:strVal val="#ppt_h"/>
                                          </p:val>
                                        </p:tav>
                                      </p:tavLst>
                                    </p:anim>
                                    <p:animEffect transition="in" filter="fade">
                                      <p:cBhvr>
                                        <p:cTn id="93" dur="1000"/>
                                        <p:tgtEl>
                                          <p:spTgt spid="51"/>
                                        </p:tgtEl>
                                      </p:cBhvr>
                                    </p:animEffect>
                                  </p:childTnLst>
                                </p:cTn>
                              </p:par>
                            </p:childTnLst>
                          </p:cTn>
                        </p:par>
                        <p:par>
                          <p:cTn id="94" fill="hold">
                            <p:stCondLst>
                              <p:cond delay="10800"/>
                            </p:stCondLst>
                            <p:childTnLst>
                              <p:par>
                                <p:cTn id="95" presetID="42" presetClass="entr" presetSubtype="0" fill="hold" grpId="0" nodeType="afterEffect">
                                  <p:stCondLst>
                                    <p:cond delay="0"/>
                                  </p:stCondLst>
                                  <p:childTnLst>
                                    <p:set>
                                      <p:cBhvr>
                                        <p:cTn id="96" dur="1" fill="hold">
                                          <p:stCondLst>
                                            <p:cond delay="0"/>
                                          </p:stCondLst>
                                        </p:cTn>
                                        <p:tgtEl>
                                          <p:spTgt spid="52">
                                            <p:txEl>
                                              <p:pRg st="0" end="0"/>
                                            </p:txEl>
                                          </p:spTgt>
                                        </p:tgtEl>
                                        <p:attrNameLst>
                                          <p:attrName>style.visibility</p:attrName>
                                        </p:attrNameLst>
                                      </p:cBhvr>
                                      <p:to>
                                        <p:strVal val="visible"/>
                                      </p:to>
                                    </p:set>
                                    <p:animEffect transition="in" filter="fade">
                                      <p:cBhvr>
                                        <p:cTn id="97" dur="500"/>
                                        <p:tgtEl>
                                          <p:spTgt spid="52">
                                            <p:txEl>
                                              <p:pRg st="0" end="0"/>
                                            </p:txEl>
                                          </p:spTgt>
                                        </p:tgtEl>
                                      </p:cBhvr>
                                    </p:animEffect>
                                    <p:anim calcmode="lin" valueType="num">
                                      <p:cBhvr>
                                        <p:cTn id="98"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52">
                                            <p:txEl>
                                              <p:pRg st="0" end="0"/>
                                            </p:txEl>
                                          </p:spTgt>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800"/>
                                  </p:stCondLst>
                                  <p:childTnLst>
                                    <p:set>
                                      <p:cBhvr>
                                        <p:cTn id="101" dur="1" fill="hold">
                                          <p:stCondLst>
                                            <p:cond delay="0"/>
                                          </p:stCondLst>
                                        </p:cTn>
                                        <p:tgtEl>
                                          <p:spTgt spid="53">
                                            <p:txEl>
                                              <p:pRg st="0" end="0"/>
                                            </p:txEl>
                                          </p:spTgt>
                                        </p:tgtEl>
                                        <p:attrNameLst>
                                          <p:attrName>style.visibility</p:attrName>
                                        </p:attrNameLst>
                                      </p:cBhvr>
                                      <p:to>
                                        <p:strVal val="visible"/>
                                      </p:to>
                                    </p:set>
                                    <p:animEffect transition="in" filter="fade">
                                      <p:cBhvr>
                                        <p:cTn id="102"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anim calcmode="lin" valueType="num">
                      <p:cBhvr>
                        <p:cTn dur="500" fill="hold"/>
                        <p:tgtEl>
                          <p:spTgt spid="37"/>
                        </p:tgtEl>
                        <p:attrNameLst>
                          <p:attrName>ppt_x</p:attrName>
                        </p:attrNameLst>
                      </p:cBhvr>
                      <p:tavLst>
                        <p:tav tm="0">
                          <p:val>
                            <p:strVal val="#ppt_x"/>
                          </p:val>
                        </p:tav>
                        <p:tav tm="100000">
                          <p:val>
                            <p:strVal val="#ppt_x"/>
                          </p:val>
                        </p:tav>
                      </p:tavLst>
                    </p:anim>
                    <p:anim calcmode="lin" valueType="num">
                      <p:cBhvr>
                        <p:cTn dur="5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withEffect">
                  <p:stCondLst>
                    <p:cond delay="8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withEffect">
                  <p:stCondLst>
                    <p:cond delay="8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10" presetClass="entr" presetSubtype="0" fill="hold" nodeType="withEffect">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bldP spid="46" grpId="0" build="p">
        <p:tmplLst>
          <p:tmpl lvl="1">
            <p:tnLst>
              <p:par>
                <p:cTn presetID="42"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p:bldP spid="49" grpId="0" build="p">
        <p:tmplLst>
          <p:tmpl lvl="1">
            <p:tnLst>
              <p:par>
                <p:cTn presetID="42"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p:bldP spid="52" grpId="0" build="p">
        <p:tmplLst>
          <p:tmpl lvl="1">
            <p:tnLst>
              <p:par>
                <p:cTn presetID="42"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anim calcmode="lin" valueType="num">
                      <p:cBhvr>
                        <p:cTn dur="500" fill="hold"/>
                        <p:tgtEl>
                          <p:spTgt spid="52"/>
                        </p:tgtEl>
                        <p:attrNameLst>
                          <p:attrName>ppt_x</p:attrName>
                        </p:attrNameLst>
                      </p:cBhvr>
                      <p:tavLst>
                        <p:tav tm="0">
                          <p:val>
                            <p:strVal val="#ppt_x"/>
                          </p:val>
                        </p:tav>
                        <p:tav tm="100000">
                          <p:val>
                            <p:strVal val="#ppt_x"/>
                          </p:val>
                        </p:tav>
                      </p:tavLst>
                    </p:anim>
                    <p:anim calcmode="lin" valueType="num">
                      <p:cBhvr>
                        <p:cTn dur="500" fill="hold"/>
                        <p:tgtEl>
                          <p:spTgt spid="52"/>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10" presetClass="entr" presetSubtype="0" fill="hold" nodeType="withEffect">
                  <p:stCondLst>
                    <p:cond delay="8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Keys for succes">
    <p:spTree>
      <p:nvGrpSpPr>
        <p:cNvPr id="1" name=""/>
        <p:cNvGrpSpPr/>
        <p:nvPr/>
      </p:nvGrpSpPr>
      <p:grpSpPr>
        <a:xfrm>
          <a:off x="0" y="0"/>
          <a:ext cx="0" cy="0"/>
          <a:chOff x="0" y="0"/>
          <a:chExt cx="0" cy="0"/>
        </a:xfrm>
      </p:grpSpPr>
      <p:sp>
        <p:nvSpPr>
          <p:cNvPr id="4" name="Rectangle 3"/>
          <p:cNvSpPr/>
          <p:nvPr/>
        </p:nvSpPr>
        <p:spPr>
          <a:xfrm>
            <a:off x="1" y="-3"/>
            <a:ext cx="24387175" cy="925625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0" name="Rounded Rectangle 9"/>
          <p:cNvSpPr/>
          <p:nvPr/>
        </p:nvSpPr>
        <p:spPr>
          <a:xfrm>
            <a:off x="1536915" y="3558651"/>
            <a:ext cx="4911792" cy="569368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1" name="Text Placeholder 7"/>
          <p:cNvSpPr>
            <a:spLocks noGrp="1"/>
          </p:cNvSpPr>
          <p:nvPr>
            <p:ph type="body" sz="quarter" idx="17" hasCustomPrompt="1"/>
          </p:nvPr>
        </p:nvSpPr>
        <p:spPr>
          <a:xfrm>
            <a:off x="2884322"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2" hasCustomPrompt="1"/>
          </p:nvPr>
        </p:nvSpPr>
        <p:spPr>
          <a:xfrm>
            <a:off x="189985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3" name="Text Placeholder 2"/>
          <p:cNvSpPr>
            <a:spLocks noGrp="1"/>
          </p:cNvSpPr>
          <p:nvPr>
            <p:ph type="body" sz="quarter" idx="23" hasCustomPrompt="1"/>
          </p:nvPr>
        </p:nvSpPr>
        <p:spPr>
          <a:xfrm>
            <a:off x="189985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4" name="Rounded Rectangle 13"/>
          <p:cNvSpPr/>
          <p:nvPr/>
        </p:nvSpPr>
        <p:spPr>
          <a:xfrm>
            <a:off x="7078066" y="3558651"/>
            <a:ext cx="4911792"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5" name="Text Placeholder 7"/>
          <p:cNvSpPr>
            <a:spLocks noGrp="1"/>
          </p:cNvSpPr>
          <p:nvPr>
            <p:ph type="body" sz="quarter" idx="24" hasCustomPrompt="1"/>
          </p:nvPr>
        </p:nvSpPr>
        <p:spPr>
          <a:xfrm>
            <a:off x="842547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6" name="Text Placeholder 7"/>
          <p:cNvSpPr>
            <a:spLocks noGrp="1"/>
          </p:cNvSpPr>
          <p:nvPr>
            <p:ph type="body" sz="quarter" idx="25" hasCustomPrompt="1"/>
          </p:nvPr>
        </p:nvSpPr>
        <p:spPr>
          <a:xfrm>
            <a:off x="744100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7" name="Text Placeholder 2"/>
          <p:cNvSpPr>
            <a:spLocks noGrp="1"/>
          </p:cNvSpPr>
          <p:nvPr>
            <p:ph type="body" sz="quarter" idx="26" hasCustomPrompt="1"/>
          </p:nvPr>
        </p:nvSpPr>
        <p:spPr>
          <a:xfrm>
            <a:off x="744100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8" name="Rounded Rectangle 17"/>
          <p:cNvSpPr/>
          <p:nvPr/>
        </p:nvSpPr>
        <p:spPr>
          <a:xfrm>
            <a:off x="12547834" y="3558651"/>
            <a:ext cx="4911792" cy="5693686"/>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9" name="Text Placeholder 7"/>
          <p:cNvSpPr>
            <a:spLocks noGrp="1"/>
          </p:cNvSpPr>
          <p:nvPr>
            <p:ph type="body" sz="quarter" idx="27" hasCustomPrompt="1"/>
          </p:nvPr>
        </p:nvSpPr>
        <p:spPr>
          <a:xfrm>
            <a:off x="13895243"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28" hasCustomPrompt="1"/>
          </p:nvPr>
        </p:nvSpPr>
        <p:spPr>
          <a:xfrm>
            <a:off x="12910775"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1" name="Text Placeholder 2"/>
          <p:cNvSpPr>
            <a:spLocks noGrp="1"/>
          </p:cNvSpPr>
          <p:nvPr>
            <p:ph type="body" sz="quarter" idx="29" hasCustomPrompt="1"/>
          </p:nvPr>
        </p:nvSpPr>
        <p:spPr>
          <a:xfrm>
            <a:off x="12910775"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2" name="Rounded Rectangle 21"/>
          <p:cNvSpPr/>
          <p:nvPr/>
        </p:nvSpPr>
        <p:spPr>
          <a:xfrm>
            <a:off x="18057046" y="3558651"/>
            <a:ext cx="4911792" cy="5693686"/>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3" name="Text Placeholder 7"/>
          <p:cNvSpPr>
            <a:spLocks noGrp="1"/>
          </p:cNvSpPr>
          <p:nvPr>
            <p:ph type="body" sz="quarter" idx="30" hasCustomPrompt="1"/>
          </p:nvPr>
        </p:nvSpPr>
        <p:spPr>
          <a:xfrm>
            <a:off x="1940445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4" name="Text Placeholder 7"/>
          <p:cNvSpPr>
            <a:spLocks noGrp="1"/>
          </p:cNvSpPr>
          <p:nvPr>
            <p:ph type="body" sz="quarter" idx="31" hasCustomPrompt="1"/>
          </p:nvPr>
        </p:nvSpPr>
        <p:spPr>
          <a:xfrm>
            <a:off x="1841998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5" name="Text Placeholder 2"/>
          <p:cNvSpPr>
            <a:spLocks noGrp="1"/>
          </p:cNvSpPr>
          <p:nvPr>
            <p:ph type="body" sz="quarter" idx="32" hasCustomPrompt="1"/>
          </p:nvPr>
        </p:nvSpPr>
        <p:spPr>
          <a:xfrm>
            <a:off x="1841998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6"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Rectangle 26">
            <a:extLst>
              <a:ext uri="{FF2B5EF4-FFF2-40B4-BE49-F238E27FC236}">
                <a16:creationId xmlns:a16="http://schemas.microsoft.com/office/drawing/2014/main" id="{DD55D3EF-276F-8C42-9B30-46C7447253A1}"/>
              </a:ext>
            </a:extLst>
          </p:cNvPr>
          <p:cNvSpPr/>
          <p:nvPr userDrawn="1"/>
        </p:nvSpPr>
        <p:spPr>
          <a:xfrm>
            <a:off x="1" y="-3"/>
            <a:ext cx="24387175" cy="925625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8" name="Rounded Rectangle 27">
            <a:extLst>
              <a:ext uri="{FF2B5EF4-FFF2-40B4-BE49-F238E27FC236}">
                <a16:creationId xmlns:a16="http://schemas.microsoft.com/office/drawing/2014/main" id="{04A73BED-C7CB-7440-B957-3B1B582B8163}"/>
              </a:ext>
            </a:extLst>
          </p:cNvPr>
          <p:cNvSpPr/>
          <p:nvPr userDrawn="1"/>
        </p:nvSpPr>
        <p:spPr>
          <a:xfrm>
            <a:off x="1536915" y="3558651"/>
            <a:ext cx="4911792" cy="569368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9" name="Rounded Rectangle 28">
            <a:extLst>
              <a:ext uri="{FF2B5EF4-FFF2-40B4-BE49-F238E27FC236}">
                <a16:creationId xmlns:a16="http://schemas.microsoft.com/office/drawing/2014/main" id="{9B2BC9FD-50E9-A641-907F-E64ACE5644A7}"/>
              </a:ext>
            </a:extLst>
          </p:cNvPr>
          <p:cNvSpPr/>
          <p:nvPr userDrawn="1"/>
        </p:nvSpPr>
        <p:spPr>
          <a:xfrm>
            <a:off x="7078066" y="3558651"/>
            <a:ext cx="4911792"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30" name="Rounded Rectangle 29">
            <a:extLst>
              <a:ext uri="{FF2B5EF4-FFF2-40B4-BE49-F238E27FC236}">
                <a16:creationId xmlns:a16="http://schemas.microsoft.com/office/drawing/2014/main" id="{03A31BC5-DFD8-D14D-A885-BE0CF1F41019}"/>
              </a:ext>
            </a:extLst>
          </p:cNvPr>
          <p:cNvSpPr/>
          <p:nvPr userDrawn="1"/>
        </p:nvSpPr>
        <p:spPr>
          <a:xfrm>
            <a:off x="12547834" y="3558651"/>
            <a:ext cx="4911792" cy="5693686"/>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31" name="Rounded Rectangle 30">
            <a:extLst>
              <a:ext uri="{FF2B5EF4-FFF2-40B4-BE49-F238E27FC236}">
                <a16:creationId xmlns:a16="http://schemas.microsoft.com/office/drawing/2014/main" id="{86A63220-179B-9745-AEC1-57B8651E364A}"/>
              </a:ext>
            </a:extLst>
          </p:cNvPr>
          <p:cNvSpPr/>
          <p:nvPr userDrawn="1"/>
        </p:nvSpPr>
        <p:spPr>
          <a:xfrm>
            <a:off x="18057046" y="3558651"/>
            <a:ext cx="4911792" cy="5693686"/>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126359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80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42" presetClass="entr" presetSubtype="0" fill="hold" grpId="0" nodeType="withEffect">
                                  <p:stCondLst>
                                    <p:cond delay="2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400"/>
                                        <p:tgtEl>
                                          <p:spTgt spid="11">
                                            <p:txEl>
                                              <p:pRg st="0" end="0"/>
                                            </p:txEl>
                                          </p:spTgt>
                                        </p:tgtEl>
                                      </p:cBhvr>
                                    </p:animEffect>
                                    <p:anim calcmode="lin" valueType="num">
                                      <p:cBhvr>
                                        <p:cTn id="26"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8" presetID="53" presetClass="entr" presetSubtype="16" fill="hold" grpId="0" nodeType="withEffect">
                                  <p:stCondLst>
                                    <p:cond delay="20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p:cTn id="30"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1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13">
                                            <p:txEl>
                                              <p:pRg st="0" end="0"/>
                                            </p:txEl>
                                          </p:spTgt>
                                        </p:tgtEl>
                                        <p:attrNameLst>
                                          <p:attrName>style.visibility</p:attrName>
                                        </p:attrNameLst>
                                      </p:cBhvr>
                                      <p:to>
                                        <p:strVal val="visible"/>
                                      </p:to>
                                    </p:set>
                                    <p:anim calcmode="lin" valueType="num">
                                      <p:cBhvr>
                                        <p:cTn id="35"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13">
                                            <p:txEl>
                                              <p:pRg st="0" end="0"/>
                                            </p:txEl>
                                          </p:spTgt>
                                        </p:tgtEl>
                                      </p:cBhvr>
                                    </p:animEffect>
                                  </p:childTnLst>
                                </p:cTn>
                              </p:par>
                              <p:par>
                                <p:cTn id="38" presetID="53" presetClass="entr" presetSubtype="16" fill="hold" grpId="0" nodeType="withEffect">
                                  <p:stCondLst>
                                    <p:cond delay="80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5">
                                            <p:txEl>
                                              <p:pRg st="0" end="0"/>
                                            </p:txEl>
                                          </p:spTgt>
                                        </p:tgtEl>
                                        <p:attrNameLst>
                                          <p:attrName>style.visibility</p:attrName>
                                        </p:attrNameLst>
                                      </p:cBhvr>
                                      <p:to>
                                        <p:strVal val="visible"/>
                                      </p:to>
                                    </p:set>
                                    <p:animEffect transition="in" filter="fade">
                                      <p:cBhvr>
                                        <p:cTn id="45" dur="400"/>
                                        <p:tgtEl>
                                          <p:spTgt spid="15">
                                            <p:txEl>
                                              <p:pRg st="0" end="0"/>
                                            </p:txEl>
                                          </p:spTgt>
                                        </p:tgtEl>
                                      </p:cBhvr>
                                    </p:animEffect>
                                    <p:anim calcmode="lin" valueType="num">
                                      <p:cBhvr>
                                        <p:cTn id="46" dur="4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5">
                                            <p:txEl>
                                              <p:pRg st="0" end="0"/>
                                            </p:txEl>
                                          </p:spTgt>
                                        </p:tgtEl>
                                        <p:attrNameLst>
                                          <p:attrName>ppt_y</p:attrName>
                                        </p:attrNameLst>
                                      </p:cBhvr>
                                      <p:tavLst>
                                        <p:tav tm="0">
                                          <p:val>
                                            <p:strVal val="#ppt_y+.1"/>
                                          </p:val>
                                        </p:tav>
                                        <p:tav tm="100000">
                                          <p:val>
                                            <p:strVal val="#ppt_y"/>
                                          </p:val>
                                        </p:tav>
                                      </p:tavLst>
                                    </p:anim>
                                  </p:childTnLst>
                                </p:cTn>
                              </p:par>
                              <p:par>
                                <p:cTn id="48" presetID="53" presetClass="entr" presetSubtype="16" fill="hold" grpId="0" nodeType="withEffect">
                                  <p:stCondLst>
                                    <p:cond delay="200"/>
                                  </p:stCondLst>
                                  <p:childTnLst>
                                    <p:set>
                                      <p:cBhvr>
                                        <p:cTn id="49" dur="1" fill="hold">
                                          <p:stCondLst>
                                            <p:cond delay="0"/>
                                          </p:stCondLst>
                                        </p:cTn>
                                        <p:tgtEl>
                                          <p:spTgt spid="16">
                                            <p:txEl>
                                              <p:pRg st="0" end="0"/>
                                            </p:txEl>
                                          </p:spTgt>
                                        </p:tgtEl>
                                        <p:attrNameLst>
                                          <p:attrName>style.visibility</p:attrName>
                                        </p:attrNameLst>
                                      </p:cBhvr>
                                      <p:to>
                                        <p:strVal val="visible"/>
                                      </p:to>
                                    </p:set>
                                    <p:anim calcmode="lin" valueType="num">
                                      <p:cBhvr>
                                        <p:cTn id="50"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1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p:cTn id="5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17">
                                            <p:txEl>
                                              <p:pRg st="0" end="0"/>
                                            </p:txEl>
                                          </p:spTgt>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400"/>
                                        <p:tgtEl>
                                          <p:spTgt spid="19">
                                            <p:txEl>
                                              <p:pRg st="0" end="0"/>
                                            </p:txEl>
                                          </p:spTgt>
                                        </p:tgtEl>
                                      </p:cBhvr>
                                    </p:animEffect>
                                    <p:anim calcmode="lin" valueType="num">
                                      <p:cBhvr>
                                        <p:cTn id="66"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19">
                                            <p:txEl>
                                              <p:pRg st="0" end="0"/>
                                            </p:txEl>
                                          </p:spTgt>
                                        </p:tgtEl>
                                        <p:attrNameLst>
                                          <p:attrName>ppt_y</p:attrName>
                                        </p:attrNameLst>
                                      </p:cBhvr>
                                      <p:tavLst>
                                        <p:tav tm="0">
                                          <p:val>
                                            <p:strVal val="#ppt_y+.1"/>
                                          </p:val>
                                        </p:tav>
                                        <p:tav tm="100000">
                                          <p:val>
                                            <p:strVal val="#ppt_y"/>
                                          </p:val>
                                        </p:tav>
                                      </p:tavLst>
                                    </p:anim>
                                  </p:childTnLst>
                                </p:cTn>
                              </p:par>
                              <p:par>
                                <p:cTn id="68" presetID="53" presetClass="entr" presetSubtype="16" fill="hold" grpId="0" nodeType="withEffect">
                                  <p:stCondLst>
                                    <p:cond delay="200"/>
                                  </p:stCondLst>
                                  <p:childTnLst>
                                    <p:set>
                                      <p:cBhvr>
                                        <p:cTn id="69" dur="1" fill="hold">
                                          <p:stCondLst>
                                            <p:cond delay="0"/>
                                          </p:stCondLst>
                                        </p:cTn>
                                        <p:tgtEl>
                                          <p:spTgt spid="20">
                                            <p:txEl>
                                              <p:pRg st="0" end="0"/>
                                            </p:txEl>
                                          </p:spTgt>
                                        </p:tgtEl>
                                        <p:attrNameLst>
                                          <p:attrName>style.visibility</p:attrName>
                                        </p:attrNameLst>
                                      </p:cBhvr>
                                      <p:to>
                                        <p:strVal val="visible"/>
                                      </p:to>
                                    </p:set>
                                    <p:anim calcmode="lin" valueType="num">
                                      <p:cBhvr>
                                        <p:cTn id="70"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21">
                                            <p:txEl>
                                              <p:pRg st="0" end="0"/>
                                            </p:txEl>
                                          </p:spTgt>
                                        </p:tgtEl>
                                        <p:attrNameLst>
                                          <p:attrName>style.visibility</p:attrName>
                                        </p:attrNameLst>
                                      </p:cBhvr>
                                      <p:to>
                                        <p:strVal val="visible"/>
                                      </p:to>
                                    </p:set>
                                    <p:anim calcmode="lin" valueType="num">
                                      <p:cBhvr>
                                        <p:cTn id="75"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21">
                                            <p:txEl>
                                              <p:pRg st="0" end="0"/>
                                            </p:txEl>
                                          </p:spTgt>
                                        </p:tgtEl>
                                      </p:cBhvr>
                                    </p:animEffect>
                                  </p:childTnLst>
                                </p:cTn>
                              </p:par>
                              <p:par>
                                <p:cTn id="78" presetID="53" presetClass="entr" presetSubtype="16" fill="hold" grpId="0" nodeType="withEffect">
                                  <p:stCondLst>
                                    <p:cond delay="80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23">
                                            <p:txEl>
                                              <p:pRg st="0" end="0"/>
                                            </p:txEl>
                                          </p:spTgt>
                                        </p:tgtEl>
                                        <p:attrNameLst>
                                          <p:attrName>style.visibility</p:attrName>
                                        </p:attrNameLst>
                                      </p:cBhvr>
                                      <p:to>
                                        <p:strVal val="visible"/>
                                      </p:to>
                                    </p:set>
                                    <p:animEffect transition="in" filter="fade">
                                      <p:cBhvr>
                                        <p:cTn id="85" dur="400"/>
                                        <p:tgtEl>
                                          <p:spTgt spid="23">
                                            <p:txEl>
                                              <p:pRg st="0" end="0"/>
                                            </p:txEl>
                                          </p:spTgt>
                                        </p:tgtEl>
                                      </p:cBhvr>
                                    </p:animEffect>
                                    <p:anim calcmode="lin" valueType="num">
                                      <p:cBhvr>
                                        <p:cTn id="86"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23">
                                            <p:txEl>
                                              <p:pRg st="0" end="0"/>
                                            </p:txEl>
                                          </p:spTgt>
                                        </p:tgtEl>
                                        <p:attrNameLst>
                                          <p:attrName>ppt_y</p:attrName>
                                        </p:attrNameLst>
                                      </p:cBhvr>
                                      <p:tavLst>
                                        <p:tav tm="0">
                                          <p:val>
                                            <p:strVal val="#ppt_y+.1"/>
                                          </p:val>
                                        </p:tav>
                                        <p:tav tm="100000">
                                          <p:val>
                                            <p:strVal val="#ppt_y"/>
                                          </p:val>
                                        </p:tav>
                                      </p:tavLst>
                                    </p:anim>
                                  </p:childTnLst>
                                </p:cTn>
                              </p:par>
                              <p:par>
                                <p:cTn id="88" presetID="53" presetClass="entr" presetSubtype="16" fill="hold" grpId="0" nodeType="withEffect">
                                  <p:stCondLst>
                                    <p:cond delay="200"/>
                                  </p:stCondLst>
                                  <p:childTnLst>
                                    <p:set>
                                      <p:cBhvr>
                                        <p:cTn id="89" dur="1" fill="hold">
                                          <p:stCondLst>
                                            <p:cond delay="0"/>
                                          </p:stCondLst>
                                        </p:cTn>
                                        <p:tgtEl>
                                          <p:spTgt spid="24">
                                            <p:txEl>
                                              <p:pRg st="0" end="0"/>
                                            </p:txEl>
                                          </p:spTgt>
                                        </p:tgtEl>
                                        <p:attrNameLst>
                                          <p:attrName>style.visibility</p:attrName>
                                        </p:attrNameLst>
                                      </p:cBhvr>
                                      <p:to>
                                        <p:strVal val="visible"/>
                                      </p:to>
                                    </p:set>
                                    <p:anim calcmode="lin" valueType="num">
                                      <p:cBhvr>
                                        <p:cTn id="90"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2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5">
                                            <p:txEl>
                                              <p:pRg st="0" end="0"/>
                                            </p:txEl>
                                          </p:spTgt>
                                        </p:tgtEl>
                                        <p:attrNameLst>
                                          <p:attrName>style.visibility</p:attrName>
                                        </p:attrNameLst>
                                      </p:cBhvr>
                                      <p:to>
                                        <p:strVal val="visible"/>
                                      </p:to>
                                    </p:set>
                                    <p:anim calcmode="lin" valueType="num">
                                      <p:cBhvr>
                                        <p:cTn id="95"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25">
                                            <p:txEl>
                                              <p:pRg st="0" end="0"/>
                                            </p:txEl>
                                          </p:spTgt>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fade">
                                      <p:cBhvr>
                                        <p:cTn id="100" dur="500"/>
                                        <p:tgtEl>
                                          <p:spTgt spid="26">
                                            <p:txEl>
                                              <p:pRg st="0" end="0"/>
                                            </p:txEl>
                                          </p:spTgt>
                                        </p:tgtEl>
                                      </p:cBhvr>
                                    </p:animEffect>
                                  </p:childTnLst>
                                </p:cTn>
                              </p:par>
                              <p:par>
                                <p:cTn id="101" presetID="10" presetClass="entr" presetSubtype="0" fill="hold" grpId="0" nodeType="withEffect">
                                  <p:stCondLst>
                                    <p:cond delay="80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53" presetClass="entr" presetSubtype="16" fill="hold" grpId="0" nodeType="withEffect">
                                  <p:stCondLst>
                                    <p:cond delay="800"/>
                                  </p:stCondLst>
                                  <p:childTnLst>
                                    <p:set>
                                      <p:cBhvr>
                                        <p:cTn id="105" dur="1" fill="hold">
                                          <p:stCondLst>
                                            <p:cond delay="0"/>
                                          </p:stCondLst>
                                        </p:cTn>
                                        <p:tgtEl>
                                          <p:spTgt spid="28"/>
                                        </p:tgtEl>
                                        <p:attrNameLst>
                                          <p:attrName>style.visibility</p:attrName>
                                        </p:attrNameLst>
                                      </p:cBhvr>
                                      <p:to>
                                        <p:strVal val="visible"/>
                                      </p:to>
                                    </p:set>
                                    <p:anim calcmode="lin" valueType="num">
                                      <p:cBhvr>
                                        <p:cTn id="106" dur="500" fill="hold"/>
                                        <p:tgtEl>
                                          <p:spTgt spid="28"/>
                                        </p:tgtEl>
                                        <p:attrNameLst>
                                          <p:attrName>ppt_w</p:attrName>
                                        </p:attrNameLst>
                                      </p:cBhvr>
                                      <p:tavLst>
                                        <p:tav tm="0">
                                          <p:val>
                                            <p:fltVal val="0"/>
                                          </p:val>
                                        </p:tav>
                                        <p:tav tm="100000">
                                          <p:val>
                                            <p:strVal val="#ppt_w"/>
                                          </p:val>
                                        </p:tav>
                                      </p:tavLst>
                                    </p:anim>
                                    <p:anim calcmode="lin" valueType="num">
                                      <p:cBhvr>
                                        <p:cTn id="107" dur="500" fill="hold"/>
                                        <p:tgtEl>
                                          <p:spTgt spid="28"/>
                                        </p:tgtEl>
                                        <p:attrNameLst>
                                          <p:attrName>ppt_h</p:attrName>
                                        </p:attrNameLst>
                                      </p:cBhvr>
                                      <p:tavLst>
                                        <p:tav tm="0">
                                          <p:val>
                                            <p:fltVal val="0"/>
                                          </p:val>
                                        </p:tav>
                                        <p:tav tm="100000">
                                          <p:val>
                                            <p:strVal val="#ppt_h"/>
                                          </p:val>
                                        </p:tav>
                                      </p:tavLst>
                                    </p:anim>
                                    <p:animEffect transition="in" filter="fade">
                                      <p:cBhvr>
                                        <p:cTn id="108" dur="500"/>
                                        <p:tgtEl>
                                          <p:spTgt spid="28"/>
                                        </p:tgtEl>
                                      </p:cBhvr>
                                    </p:animEffect>
                                  </p:childTnLst>
                                </p:cTn>
                              </p:par>
                              <p:par>
                                <p:cTn id="109" presetID="53" presetClass="entr" presetSubtype="16" fill="hold" grpId="0" nodeType="withEffect">
                                  <p:stCondLst>
                                    <p:cond delay="800"/>
                                  </p:stCondLst>
                                  <p:childTnLst>
                                    <p:set>
                                      <p:cBhvr>
                                        <p:cTn id="110" dur="1" fill="hold">
                                          <p:stCondLst>
                                            <p:cond delay="0"/>
                                          </p:stCondLst>
                                        </p:cTn>
                                        <p:tgtEl>
                                          <p:spTgt spid="29"/>
                                        </p:tgtEl>
                                        <p:attrNameLst>
                                          <p:attrName>style.visibility</p:attrName>
                                        </p:attrNameLst>
                                      </p:cBhvr>
                                      <p:to>
                                        <p:strVal val="visible"/>
                                      </p:to>
                                    </p:set>
                                    <p:anim calcmode="lin" valueType="num">
                                      <p:cBhvr>
                                        <p:cTn id="111" dur="500" fill="hold"/>
                                        <p:tgtEl>
                                          <p:spTgt spid="29"/>
                                        </p:tgtEl>
                                        <p:attrNameLst>
                                          <p:attrName>ppt_w</p:attrName>
                                        </p:attrNameLst>
                                      </p:cBhvr>
                                      <p:tavLst>
                                        <p:tav tm="0">
                                          <p:val>
                                            <p:fltVal val="0"/>
                                          </p:val>
                                        </p:tav>
                                        <p:tav tm="100000">
                                          <p:val>
                                            <p:strVal val="#ppt_w"/>
                                          </p:val>
                                        </p:tav>
                                      </p:tavLst>
                                    </p:anim>
                                    <p:anim calcmode="lin" valueType="num">
                                      <p:cBhvr>
                                        <p:cTn id="112" dur="500" fill="hold"/>
                                        <p:tgtEl>
                                          <p:spTgt spid="29"/>
                                        </p:tgtEl>
                                        <p:attrNameLst>
                                          <p:attrName>ppt_h</p:attrName>
                                        </p:attrNameLst>
                                      </p:cBhvr>
                                      <p:tavLst>
                                        <p:tav tm="0">
                                          <p:val>
                                            <p:fltVal val="0"/>
                                          </p:val>
                                        </p:tav>
                                        <p:tav tm="100000">
                                          <p:val>
                                            <p:strVal val="#ppt_h"/>
                                          </p:val>
                                        </p:tav>
                                      </p:tavLst>
                                    </p:anim>
                                    <p:animEffect transition="in" filter="fade">
                                      <p:cBhvr>
                                        <p:cTn id="113" dur="500"/>
                                        <p:tgtEl>
                                          <p:spTgt spid="29"/>
                                        </p:tgtEl>
                                      </p:cBhvr>
                                    </p:animEffect>
                                  </p:childTnLst>
                                </p:cTn>
                              </p:par>
                              <p:par>
                                <p:cTn id="114" presetID="53" presetClass="entr" presetSubtype="16" fill="hold" grpId="0" nodeType="withEffect">
                                  <p:stCondLst>
                                    <p:cond delay="800"/>
                                  </p:stCondLst>
                                  <p:childTnLst>
                                    <p:set>
                                      <p:cBhvr>
                                        <p:cTn id="115" dur="1" fill="hold">
                                          <p:stCondLst>
                                            <p:cond delay="0"/>
                                          </p:stCondLst>
                                        </p:cTn>
                                        <p:tgtEl>
                                          <p:spTgt spid="30"/>
                                        </p:tgtEl>
                                        <p:attrNameLst>
                                          <p:attrName>style.visibility</p:attrName>
                                        </p:attrNameLst>
                                      </p:cBhvr>
                                      <p:to>
                                        <p:strVal val="visible"/>
                                      </p:to>
                                    </p:set>
                                    <p:anim calcmode="lin" valueType="num">
                                      <p:cBhvr>
                                        <p:cTn id="116" dur="500" fill="hold"/>
                                        <p:tgtEl>
                                          <p:spTgt spid="30"/>
                                        </p:tgtEl>
                                        <p:attrNameLst>
                                          <p:attrName>ppt_w</p:attrName>
                                        </p:attrNameLst>
                                      </p:cBhvr>
                                      <p:tavLst>
                                        <p:tav tm="0">
                                          <p:val>
                                            <p:fltVal val="0"/>
                                          </p:val>
                                        </p:tav>
                                        <p:tav tm="100000">
                                          <p:val>
                                            <p:strVal val="#ppt_w"/>
                                          </p:val>
                                        </p:tav>
                                      </p:tavLst>
                                    </p:anim>
                                    <p:anim calcmode="lin" valueType="num">
                                      <p:cBhvr>
                                        <p:cTn id="117" dur="500" fill="hold"/>
                                        <p:tgtEl>
                                          <p:spTgt spid="30"/>
                                        </p:tgtEl>
                                        <p:attrNameLst>
                                          <p:attrName>ppt_h</p:attrName>
                                        </p:attrNameLst>
                                      </p:cBhvr>
                                      <p:tavLst>
                                        <p:tav tm="0">
                                          <p:val>
                                            <p:fltVal val="0"/>
                                          </p:val>
                                        </p:tav>
                                        <p:tav tm="100000">
                                          <p:val>
                                            <p:strVal val="#ppt_h"/>
                                          </p:val>
                                        </p:tav>
                                      </p:tavLst>
                                    </p:anim>
                                    <p:animEffect transition="in" filter="fade">
                                      <p:cBhvr>
                                        <p:cTn id="118" dur="500"/>
                                        <p:tgtEl>
                                          <p:spTgt spid="30"/>
                                        </p:tgtEl>
                                      </p:cBhvr>
                                    </p:animEffect>
                                  </p:childTnLst>
                                </p:cTn>
                              </p:par>
                              <p:par>
                                <p:cTn id="119" presetID="53" presetClass="entr" presetSubtype="16" fill="hold" grpId="0" nodeType="withEffect">
                                  <p:stCondLst>
                                    <p:cond delay="800"/>
                                  </p:stCondLst>
                                  <p:childTnLst>
                                    <p:set>
                                      <p:cBhvr>
                                        <p:cTn id="120" dur="1" fill="hold">
                                          <p:stCondLst>
                                            <p:cond delay="0"/>
                                          </p:stCondLst>
                                        </p:cTn>
                                        <p:tgtEl>
                                          <p:spTgt spid="31"/>
                                        </p:tgtEl>
                                        <p:attrNameLst>
                                          <p:attrName>style.visibility</p:attrName>
                                        </p:attrNameLst>
                                      </p:cBhvr>
                                      <p:to>
                                        <p:strVal val="visible"/>
                                      </p:to>
                                    </p:set>
                                    <p:anim calcmode="lin" valueType="num">
                                      <p:cBhvr>
                                        <p:cTn id="121" dur="500" fill="hold"/>
                                        <p:tgtEl>
                                          <p:spTgt spid="31"/>
                                        </p:tgtEl>
                                        <p:attrNameLst>
                                          <p:attrName>ppt_w</p:attrName>
                                        </p:attrNameLst>
                                      </p:cBhvr>
                                      <p:tavLst>
                                        <p:tav tm="0">
                                          <p:val>
                                            <p:fltVal val="0"/>
                                          </p:val>
                                        </p:tav>
                                        <p:tav tm="100000">
                                          <p:val>
                                            <p:strVal val="#ppt_w"/>
                                          </p:val>
                                        </p:tav>
                                      </p:tavLst>
                                    </p:anim>
                                    <p:anim calcmode="lin" valueType="num">
                                      <p:cBhvr>
                                        <p:cTn id="122" dur="500" fill="hold"/>
                                        <p:tgtEl>
                                          <p:spTgt spid="31"/>
                                        </p:tgtEl>
                                        <p:attrNameLst>
                                          <p:attrName>ppt_h</p:attrName>
                                        </p:attrNameLst>
                                      </p:cBhvr>
                                      <p:tavLst>
                                        <p:tav tm="0">
                                          <p:val>
                                            <p:fltVal val="0"/>
                                          </p:val>
                                        </p:tav>
                                        <p:tav tm="100000">
                                          <p:val>
                                            <p:strVal val="#ppt_h"/>
                                          </p:val>
                                        </p:tav>
                                      </p:tavLst>
                                    </p:anim>
                                    <p:animEffect transition="in" filter="fade">
                                      <p:cBhvr>
                                        <p:cTn id="1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animBg="1"/>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53" presetClass="entr" presetSubtype="16"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53" presetClass="entr" presetSubtype="16"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400"/>
                        <p:tgtEl>
                          <p:spTgt spid="15"/>
                        </p:tgtEl>
                      </p:cBhvr>
                    </p:animEffect>
                    <p:anim calcmode="lin" valueType="num">
                      <p:cBhvr>
                        <p:cTn dur="400" fill="hold"/>
                        <p:tgtEl>
                          <p:spTgt spid="15"/>
                        </p:tgtEl>
                        <p:attrNameLst>
                          <p:attrName>ppt_x</p:attrName>
                        </p:attrNameLst>
                      </p:cBhvr>
                      <p:tavLst>
                        <p:tav tm="0">
                          <p:val>
                            <p:strVal val="#ppt_x"/>
                          </p:val>
                        </p:tav>
                        <p:tav tm="100000">
                          <p:val>
                            <p:strVal val="#ppt_x"/>
                          </p:val>
                        </p:tav>
                      </p:tavLst>
                    </p:anim>
                    <p:anim calcmode="lin" valueType="num">
                      <p:cBhvr>
                        <p:cTn dur="4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5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28" grpId="0" animBg="1"/>
      <p:bldP spid="29" grpId="0" animBg="1"/>
      <p:bldP spid="30" grpId="0" animBg="1"/>
      <p:bldP spid="31"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Map Slides">
    <p:spTree>
      <p:nvGrpSpPr>
        <p:cNvPr id="1" name=""/>
        <p:cNvGrpSpPr/>
        <p:nvPr/>
      </p:nvGrpSpPr>
      <p:grpSpPr>
        <a:xfrm>
          <a:off x="0" y="0"/>
          <a:ext cx="0" cy="0"/>
          <a:chOff x="0" y="0"/>
          <a:chExt cx="0" cy="0"/>
        </a:xfrm>
      </p:grpSpPr>
      <p:sp>
        <p:nvSpPr>
          <p:cNvPr id="7" name="Shape 4883"/>
          <p:cNvSpPr/>
          <p:nvPr userDrawn="1"/>
        </p:nvSpPr>
        <p:spPr>
          <a:xfrm>
            <a:off x="2449132" y="2391836"/>
            <a:ext cx="19456489" cy="10559576"/>
          </a:xfrm>
          <a:prstGeom prst="rect">
            <a:avLst/>
          </a:prstGeom>
          <a:blipFill>
            <a:blip r:embed="rId2">
              <a:alphaModFix amt="10000"/>
            </a:blip>
            <a:stretch>
              <a:fillRect/>
            </a:stretch>
          </a:blipFill>
          <a:ln w="12700">
            <a:miter lim="400000"/>
          </a:ln>
        </p:spPr>
        <p:txBody>
          <a:bodyPr lIns="71438" tIns="71438" rIns="71438" bIns="71438" anchor="ctr"/>
          <a:lstStyle/>
          <a:p>
            <a:pPr lvl="0" defTabSz="584200">
              <a:defRPr sz="3200">
                <a:solidFill>
                  <a:srgbClr val="40546A"/>
                </a:solidFill>
              </a:defRPr>
            </a:pPr>
            <a:endParaRPr/>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8249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9" presetClass="entr" presetSubtype="16" fill="hold" grpId="0" nodeType="afterEffect">
                                  <p:stCondLst>
                                    <p:cond delay="100"/>
                                  </p:stCondLst>
                                  <p:iterate>
                                    <p:tmAbs val="0"/>
                                  </p:iterate>
                                  <p:childTnLst>
                                    <p:set>
                                      <p:cBhvr>
                                        <p:cTn id="21" fill="hold"/>
                                        <p:tgtEl>
                                          <p:spTgt spid="7"/>
                                        </p:tgtEl>
                                        <p:attrNameLst>
                                          <p:attrName>style.visibility</p:attrName>
                                        </p:attrNameLst>
                                      </p:cBhvr>
                                      <p:to>
                                        <p:strVal val="visible"/>
                                      </p:to>
                                    </p:set>
                                    <p:animEffect transition="in" filter="dissolve(in)">
                                      <p:cBhvr>
                                        <p:cTn id="22" dur="4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Mobile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userDrawn="1"/>
        </p:nvPicPr>
        <p:blipFill>
          <a:blip r:embed="rId2">
            <a:extLst/>
          </a:blip>
          <a:stretch>
            <a:fillRect/>
          </a:stretch>
        </p:blipFill>
        <p:spPr>
          <a:xfrm>
            <a:off x="1716941" y="29359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pic>
        <p:nvPicPr>
          <p:cNvPr id="11" name="image2.png"/>
          <p:cNvPicPr/>
          <p:nvPr userDrawn="1"/>
        </p:nvPicPr>
        <p:blipFill>
          <a:blip r:embed="rId2">
            <a:extLst/>
          </a:blip>
          <a:stretch>
            <a:fillRect/>
          </a:stretch>
        </p:blipFill>
        <p:spPr>
          <a:xfrm>
            <a:off x="6434093" y="2935919"/>
            <a:ext cx="4443155" cy="9456506"/>
          </a:xfrm>
          <a:prstGeom prst="rect">
            <a:avLst/>
          </a:prstGeom>
          <a:ln w="12700" cap="flat">
            <a:noFill/>
            <a:miter lim="400000"/>
          </a:ln>
          <a:effectLst/>
        </p:spPr>
      </p:pic>
      <p:sp>
        <p:nvSpPr>
          <p:cNvPr id="13" name="Picture Placeholder 2"/>
          <p:cNvSpPr>
            <a:spLocks noGrp="1"/>
          </p:cNvSpPr>
          <p:nvPr>
            <p:ph type="pic" sz="quarter" idx="18"/>
          </p:nvPr>
        </p:nvSpPr>
        <p:spPr>
          <a:xfrm>
            <a:off x="6789823"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6"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17"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Rounded Rectangle 17"/>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0" name="Rounded Rectangle 19"/>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2" name="Rounded Rectangle 21"/>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Rounded Rectangle 25"/>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7"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79133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700"/>
                            </p:stCondLst>
                            <p:childTnLst>
                              <p:par>
                                <p:cTn id="29" presetID="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par>
                          <p:cTn id="33" fill="hold">
                            <p:stCondLst>
                              <p:cond delay="22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p:cTn id="39"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6">
                                            <p:txEl>
                                              <p:pRg st="0" end="0"/>
                                            </p:txEl>
                                          </p:spTgt>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p:cTn id="44"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17">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7">
                                            <p:txEl>
                                              <p:pRg st="2" end="2"/>
                                            </p:txEl>
                                          </p:spTgt>
                                        </p:tgtEl>
                                        <p:attrNameLst>
                                          <p:attrName>style.visibility</p:attrName>
                                        </p:attrNameLst>
                                      </p:cBhvr>
                                      <p:to>
                                        <p:strVal val="visible"/>
                                      </p:to>
                                    </p:set>
                                    <p:anim calcmode="lin" valueType="num">
                                      <p:cBhvr>
                                        <p:cTn id="49" dur="500" fill="hold"/>
                                        <p:tgtEl>
                                          <p:spTgt spid="17">
                                            <p:txEl>
                                              <p:pRg st="2" end="2"/>
                                            </p:txEl>
                                          </p:spTgt>
                                        </p:tgtEl>
                                        <p:attrNameLst>
                                          <p:attrName>ppt_w</p:attrName>
                                        </p:attrNameLst>
                                      </p:cBhvr>
                                      <p:tavLst>
                                        <p:tav tm="0">
                                          <p:val>
                                            <p:fltVal val="0"/>
                                          </p:val>
                                        </p:tav>
                                        <p:tav tm="100000">
                                          <p:val>
                                            <p:strVal val="#ppt_w"/>
                                          </p:val>
                                        </p:tav>
                                      </p:tavLst>
                                    </p:anim>
                                    <p:anim calcmode="lin" valueType="num">
                                      <p:cBhvr>
                                        <p:cTn id="50" dur="500" fill="hold"/>
                                        <p:tgtEl>
                                          <p:spTgt spid="17">
                                            <p:txEl>
                                              <p:pRg st="2" end="2"/>
                                            </p:txEl>
                                          </p:spTgt>
                                        </p:tgtEl>
                                        <p:attrNameLst>
                                          <p:attrName>ppt_h</p:attrName>
                                        </p:attrNameLst>
                                      </p:cBhvr>
                                      <p:tavLst>
                                        <p:tav tm="0">
                                          <p:val>
                                            <p:fltVal val="0"/>
                                          </p:val>
                                        </p:tav>
                                        <p:tav tm="100000">
                                          <p:val>
                                            <p:strVal val="#ppt_h"/>
                                          </p:val>
                                        </p:tav>
                                      </p:tavLst>
                                    </p:anim>
                                    <p:animEffect transition="in" filter="fade">
                                      <p:cBhvr>
                                        <p:cTn id="51" dur="500"/>
                                        <p:tgtEl>
                                          <p:spTgt spid="17">
                                            <p:txEl>
                                              <p:pRg st="2" end="2"/>
                                            </p:txEl>
                                          </p:spTgt>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p:cTn id="59"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19">
                                            <p:txEl>
                                              <p:pRg st="0" end="0"/>
                                            </p:txEl>
                                          </p:spTgt>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1">
                                            <p:txEl>
                                              <p:pRg st="0" end="0"/>
                                            </p:txEl>
                                          </p:spTgt>
                                        </p:tgtEl>
                                        <p:attrNameLst>
                                          <p:attrName>style.visibility</p:attrName>
                                        </p:attrNameLst>
                                      </p:cBhvr>
                                      <p:to>
                                        <p:strVal val="visible"/>
                                      </p:to>
                                    </p:set>
                                    <p:anim calcmode="lin" valueType="num">
                                      <p:cBhvr>
                                        <p:cTn id="69"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21">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2"/>
                                        </p:tgtEl>
                                        <p:attrNameLst>
                                          <p:attrName>style.visibility</p:attrName>
                                        </p:attrNameLst>
                                      </p:cBhvr>
                                      <p:to>
                                        <p:strVal val="visible"/>
                                      </p:to>
                                    </p:set>
                                    <p:anim calcmode="lin" valueType="num">
                                      <p:cBhvr>
                                        <p:cTn id="74" dur="500" fill="hold"/>
                                        <p:tgtEl>
                                          <p:spTgt spid="22"/>
                                        </p:tgtEl>
                                        <p:attrNameLst>
                                          <p:attrName>ppt_w</p:attrName>
                                        </p:attrNameLst>
                                      </p:cBhvr>
                                      <p:tavLst>
                                        <p:tav tm="0">
                                          <p:val>
                                            <p:fltVal val="0"/>
                                          </p:val>
                                        </p:tav>
                                        <p:tav tm="100000">
                                          <p:val>
                                            <p:strVal val="#ppt_w"/>
                                          </p:val>
                                        </p:tav>
                                      </p:tavLst>
                                    </p:anim>
                                    <p:anim calcmode="lin" valueType="num">
                                      <p:cBhvr>
                                        <p:cTn id="75" dur="500" fill="hold"/>
                                        <p:tgtEl>
                                          <p:spTgt spid="22"/>
                                        </p:tgtEl>
                                        <p:attrNameLst>
                                          <p:attrName>ppt_h</p:attrName>
                                        </p:attrNameLst>
                                      </p:cBhvr>
                                      <p:tavLst>
                                        <p:tav tm="0">
                                          <p:val>
                                            <p:fltVal val="0"/>
                                          </p:val>
                                        </p:tav>
                                        <p:tav tm="100000">
                                          <p:val>
                                            <p:strVal val="#ppt_h"/>
                                          </p:val>
                                        </p:tav>
                                      </p:tavLst>
                                    </p:anim>
                                    <p:animEffect transition="in" filter="fade">
                                      <p:cBhvr>
                                        <p:cTn id="76" dur="500"/>
                                        <p:tgtEl>
                                          <p:spTgt spid="22"/>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3">
                                            <p:txEl>
                                              <p:pRg st="0" end="0"/>
                                            </p:txEl>
                                          </p:spTgt>
                                        </p:tgtEl>
                                        <p:attrNameLst>
                                          <p:attrName>style.visibility</p:attrName>
                                        </p:attrNameLst>
                                      </p:cBhvr>
                                      <p:to>
                                        <p:strVal val="visible"/>
                                      </p:to>
                                    </p:set>
                                    <p:anim calcmode="lin" valueType="num">
                                      <p:cBhvr>
                                        <p:cTn id="79"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81" dur="500"/>
                                        <p:tgtEl>
                                          <p:spTgt spid="23">
                                            <p:txEl>
                                              <p:pRg st="0" end="0"/>
                                            </p:txEl>
                                          </p:spTgt>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fltVal val="0"/>
                                          </p:val>
                                        </p:tav>
                                        <p:tav tm="100000">
                                          <p:val>
                                            <p:strVal val="#ppt_w"/>
                                          </p:val>
                                        </p:tav>
                                      </p:tavLst>
                                    </p:anim>
                                    <p:anim calcmode="lin" valueType="num">
                                      <p:cBhvr>
                                        <p:cTn id="85" dur="500" fill="hold"/>
                                        <p:tgtEl>
                                          <p:spTgt spid="24"/>
                                        </p:tgtEl>
                                        <p:attrNameLst>
                                          <p:attrName>ppt_h</p:attrName>
                                        </p:attrNameLst>
                                      </p:cBhvr>
                                      <p:tavLst>
                                        <p:tav tm="0">
                                          <p:val>
                                            <p:fltVal val="0"/>
                                          </p:val>
                                        </p:tav>
                                        <p:tav tm="100000">
                                          <p:val>
                                            <p:strVal val="#ppt_h"/>
                                          </p:val>
                                        </p:tav>
                                      </p:tavLst>
                                    </p:anim>
                                    <p:animEffect transition="in" filter="fade">
                                      <p:cBhvr>
                                        <p:cTn id="86" dur="500"/>
                                        <p:tgtEl>
                                          <p:spTgt spid="24"/>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5">
                                            <p:txEl>
                                              <p:pRg st="0" end="0"/>
                                            </p:txEl>
                                          </p:spTgt>
                                        </p:tgtEl>
                                        <p:attrNameLst>
                                          <p:attrName>style.visibility</p:attrName>
                                        </p:attrNameLst>
                                      </p:cBhvr>
                                      <p:to>
                                        <p:strVal val="visible"/>
                                      </p:to>
                                    </p:set>
                                    <p:anim calcmode="lin" valueType="num">
                                      <p:cBhvr>
                                        <p:cTn id="89"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25">
                                            <p:txEl>
                                              <p:pRg st="0" end="0"/>
                                            </p:txEl>
                                          </p:spTgt>
                                        </p:tgtEl>
                                      </p:cBhvr>
                                    </p:animEffect>
                                  </p:childTnLst>
                                </p:cTn>
                              </p:par>
                              <p:par>
                                <p:cTn id="92" presetID="53" presetClass="entr" presetSubtype="16" fill="hold" grpId="0" nodeType="withEffect">
                                  <p:stCondLst>
                                    <p:cond delay="200"/>
                                  </p:stCondLst>
                                  <p:childTnLst>
                                    <p:set>
                                      <p:cBhvr>
                                        <p:cTn id="93" dur="1" fill="hold">
                                          <p:stCondLst>
                                            <p:cond delay="0"/>
                                          </p:stCondLst>
                                        </p:cTn>
                                        <p:tgtEl>
                                          <p:spTgt spid="26"/>
                                        </p:tgtEl>
                                        <p:attrNameLst>
                                          <p:attrName>style.visibility</p:attrName>
                                        </p:attrNameLst>
                                      </p:cBhvr>
                                      <p:to>
                                        <p:strVal val="visible"/>
                                      </p:to>
                                    </p:set>
                                    <p:anim calcmode="lin" valueType="num">
                                      <p:cBhvr>
                                        <p:cTn id="94" dur="500" fill="hold"/>
                                        <p:tgtEl>
                                          <p:spTgt spid="26"/>
                                        </p:tgtEl>
                                        <p:attrNameLst>
                                          <p:attrName>ppt_w</p:attrName>
                                        </p:attrNameLst>
                                      </p:cBhvr>
                                      <p:tavLst>
                                        <p:tav tm="0">
                                          <p:val>
                                            <p:fltVal val="0"/>
                                          </p:val>
                                        </p:tav>
                                        <p:tav tm="100000">
                                          <p:val>
                                            <p:strVal val="#ppt_w"/>
                                          </p:val>
                                        </p:tav>
                                      </p:tavLst>
                                    </p:anim>
                                    <p:anim calcmode="lin" valueType="num">
                                      <p:cBhvr>
                                        <p:cTn id="95" dur="500" fill="hold"/>
                                        <p:tgtEl>
                                          <p:spTgt spid="26"/>
                                        </p:tgtEl>
                                        <p:attrNameLst>
                                          <p:attrName>ppt_h</p:attrName>
                                        </p:attrNameLst>
                                      </p:cBhvr>
                                      <p:tavLst>
                                        <p:tav tm="0">
                                          <p:val>
                                            <p:fltVal val="0"/>
                                          </p:val>
                                        </p:tav>
                                        <p:tav tm="100000">
                                          <p:val>
                                            <p:strVal val="#ppt_h"/>
                                          </p:val>
                                        </p:tav>
                                      </p:tavLst>
                                    </p:anim>
                                    <p:animEffect transition="in" filter="fade">
                                      <p:cBhvr>
                                        <p:cTn id="96" dur="500"/>
                                        <p:tgtEl>
                                          <p:spTgt spid="26"/>
                                        </p:tgtEl>
                                      </p:cBhvr>
                                    </p:animEffect>
                                  </p:childTnLst>
                                </p:cTn>
                              </p:par>
                              <p:par>
                                <p:cTn id="97" presetID="53" presetClass="entr" presetSubtype="16" fill="hold" grpId="0" nodeType="withEffect">
                                  <p:stCondLst>
                                    <p:cond delay="200"/>
                                  </p:stCondLst>
                                  <p:childTnLst>
                                    <p:set>
                                      <p:cBhvr>
                                        <p:cTn id="98" dur="1" fill="hold">
                                          <p:stCondLst>
                                            <p:cond delay="0"/>
                                          </p:stCondLst>
                                        </p:cTn>
                                        <p:tgtEl>
                                          <p:spTgt spid="27">
                                            <p:txEl>
                                              <p:pRg st="0" end="0"/>
                                            </p:txEl>
                                          </p:spTgt>
                                        </p:tgtEl>
                                        <p:attrNameLst>
                                          <p:attrName>style.visibility</p:attrName>
                                        </p:attrNameLst>
                                      </p:cBhvr>
                                      <p:to>
                                        <p:strVal val="visible"/>
                                      </p:to>
                                    </p:set>
                                    <p:anim calcmode="lin" valueType="num">
                                      <p:cBhvr>
                                        <p:cTn id="99"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01"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13" grpId="0"/>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53" presetClass="entr" presetSubtype="16"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animBg="1"/>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Mobile Slide 2">
    <p:spTree>
      <p:nvGrpSpPr>
        <p:cNvPr id="1" name=""/>
        <p:cNvGrpSpPr/>
        <p:nvPr/>
      </p:nvGrpSpPr>
      <p:grpSpPr>
        <a:xfrm>
          <a:off x="0" y="0"/>
          <a:ext cx="0" cy="0"/>
          <a:chOff x="0" y="0"/>
          <a:chExt cx="0" cy="0"/>
        </a:xfrm>
      </p:grpSpPr>
      <p:sp>
        <p:nvSpPr>
          <p:cNvPr id="28" name="Rectangle 27"/>
          <p:cNvSpPr/>
          <p:nvPr userDrawn="1"/>
        </p:nvSpPr>
        <p:spPr>
          <a:xfrm>
            <a:off x="1" y="-4"/>
            <a:ext cx="24387175" cy="8444092"/>
          </a:xfrm>
          <a:prstGeom prst="rect">
            <a:avLst/>
          </a:prstGeom>
          <a:solidFill>
            <a:srgbClr val="232A3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9" name="Rectangle 28"/>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lumMod val="95000"/>
                </a:schemeClr>
              </a:solidFill>
            </a:endParaRPr>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34" name="Rounded Rectangle 33"/>
          <p:cNvSpPr/>
          <p:nvPr userDrawn="1"/>
        </p:nvSpPr>
        <p:spPr>
          <a:xfrm>
            <a:off x="9554132" y="312779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9658446"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userDrawn="1"/>
        </p:nvSpPr>
        <p:spPr>
          <a:xfrm>
            <a:off x="13899229" y="31277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4003543"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userDrawn="1"/>
        </p:nvSpPr>
        <p:spPr>
          <a:xfrm>
            <a:off x="18244565" y="312779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18348878"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9" hasCustomPrompt="1"/>
          </p:nvPr>
        </p:nvSpPr>
        <p:spPr>
          <a:xfrm>
            <a:off x="8244459"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7" name="Text Placeholder 2"/>
          <p:cNvSpPr>
            <a:spLocks noGrp="1"/>
          </p:cNvSpPr>
          <p:nvPr>
            <p:ph type="body" sz="quarter" idx="30" hasCustomPrompt="1"/>
          </p:nvPr>
        </p:nvSpPr>
        <p:spPr>
          <a:xfrm>
            <a:off x="8244458"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48" name="Text Placeholder 7"/>
          <p:cNvSpPr>
            <a:spLocks noGrp="1"/>
          </p:cNvSpPr>
          <p:nvPr>
            <p:ph type="body" sz="quarter" idx="31" hasCustomPrompt="1"/>
          </p:nvPr>
        </p:nvSpPr>
        <p:spPr>
          <a:xfrm>
            <a:off x="12658133"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9" name="Text Placeholder 2"/>
          <p:cNvSpPr>
            <a:spLocks noGrp="1"/>
          </p:cNvSpPr>
          <p:nvPr>
            <p:ph type="body" sz="quarter" idx="32" hasCustomPrompt="1"/>
          </p:nvPr>
        </p:nvSpPr>
        <p:spPr>
          <a:xfrm>
            <a:off x="12658132"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50" name="Text Placeholder 7"/>
          <p:cNvSpPr>
            <a:spLocks noGrp="1"/>
          </p:cNvSpPr>
          <p:nvPr>
            <p:ph type="body" sz="quarter" idx="33" hasCustomPrompt="1"/>
          </p:nvPr>
        </p:nvSpPr>
        <p:spPr>
          <a:xfrm>
            <a:off x="17028640"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51" name="Text Placeholder 2"/>
          <p:cNvSpPr>
            <a:spLocks noGrp="1"/>
          </p:cNvSpPr>
          <p:nvPr>
            <p:ph type="body" sz="quarter" idx="34" hasCustomPrompt="1"/>
          </p:nvPr>
        </p:nvSpPr>
        <p:spPr>
          <a:xfrm>
            <a:off x="17028639"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Tree>
    <p:extLst>
      <p:ext uri="{BB962C8B-B14F-4D97-AF65-F5344CB8AC3E}">
        <p14:creationId xmlns:p14="http://schemas.microsoft.com/office/powerpoint/2010/main" val="182524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35">
                                            <p:txEl>
                                              <p:pRg st="0" end="0"/>
                                            </p:txEl>
                                          </p:spTgt>
                                        </p:tgtEl>
                                        <p:attrNameLst>
                                          <p:attrName>style.visibility</p:attrName>
                                        </p:attrNameLst>
                                      </p:cBhvr>
                                      <p:to>
                                        <p:strVal val="visible"/>
                                      </p:to>
                                    </p:set>
                                    <p:anim calcmode="lin" valueType="num">
                                      <p:cBhvr>
                                        <p:cTn id="54"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35">
                                            <p:txEl>
                                              <p:pRg st="0" end="0"/>
                                            </p:txEl>
                                          </p:spTgt>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9">
                                            <p:txEl>
                                              <p:pRg st="0" end="0"/>
                                            </p:txEl>
                                          </p:spTgt>
                                        </p:tgtEl>
                                        <p:attrNameLst>
                                          <p:attrName>style.visibility</p:attrName>
                                        </p:attrNameLst>
                                      </p:cBhvr>
                                      <p:to>
                                        <p:strVal val="visible"/>
                                      </p:to>
                                    </p:set>
                                    <p:anim calcmode="lin" valueType="num">
                                      <p:cBhvr>
                                        <p:cTn id="6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9">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Effect transition="in" filter="fade">
                                      <p:cBhvr>
                                        <p:cTn id="71" dur="500"/>
                                        <p:tgtEl>
                                          <p:spTgt spid="4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43">
                                            <p:txEl>
                                              <p:pRg st="0" end="0"/>
                                            </p:txEl>
                                          </p:spTgt>
                                        </p:tgtEl>
                                        <p:attrNameLst>
                                          <p:attrName>style.visibility</p:attrName>
                                        </p:attrNameLst>
                                      </p:cBhvr>
                                      <p:to>
                                        <p:strVal val="visible"/>
                                      </p:to>
                                    </p:set>
                                    <p:anim calcmode="lin" valueType="num">
                                      <p:cBhvr>
                                        <p:cTn id="74"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43">
                                            <p:txEl>
                                              <p:pRg st="0" end="0"/>
                                            </p:txEl>
                                          </p:spTgt>
                                        </p:tgtEl>
                                      </p:cBhvr>
                                    </p:animEffect>
                                  </p:childTnLst>
                                </p:cTn>
                              </p:par>
                              <p:par>
                                <p:cTn id="77" presetID="42" presetClass="entr" presetSubtype="0" fill="hold" grpId="0" nodeType="withEffect">
                                  <p:stCondLst>
                                    <p:cond delay="200"/>
                                  </p:stCondLst>
                                  <p:childTnLst>
                                    <p:set>
                                      <p:cBhvr>
                                        <p:cTn id="78" dur="1" fill="hold">
                                          <p:stCondLst>
                                            <p:cond delay="0"/>
                                          </p:stCondLst>
                                        </p:cTn>
                                        <p:tgtEl>
                                          <p:spTgt spid="46">
                                            <p:txEl>
                                              <p:pRg st="0" end="0"/>
                                            </p:txEl>
                                          </p:spTgt>
                                        </p:tgtEl>
                                        <p:attrNameLst>
                                          <p:attrName>style.visibility</p:attrName>
                                        </p:attrNameLst>
                                      </p:cBhvr>
                                      <p:to>
                                        <p:strVal val="visible"/>
                                      </p:to>
                                    </p:set>
                                    <p:animEffect transition="in" filter="fade">
                                      <p:cBhvr>
                                        <p:cTn id="79" dur="400"/>
                                        <p:tgtEl>
                                          <p:spTgt spid="46">
                                            <p:txEl>
                                              <p:pRg st="0" end="0"/>
                                            </p:txEl>
                                          </p:spTgt>
                                        </p:tgtEl>
                                      </p:cBhvr>
                                    </p:animEffect>
                                    <p:anim calcmode="lin" valueType="num">
                                      <p:cBhvr>
                                        <p:cTn id="80"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81" dur="400" fill="hold"/>
                                        <p:tgtEl>
                                          <p:spTgt spid="46">
                                            <p:txEl>
                                              <p:pRg st="0" end="0"/>
                                            </p:txEl>
                                          </p:spTgt>
                                        </p:tgtEl>
                                        <p:attrNameLst>
                                          <p:attrName>ppt_y</p:attrName>
                                        </p:attrNameLst>
                                      </p:cBhvr>
                                      <p:tavLst>
                                        <p:tav tm="0">
                                          <p:val>
                                            <p:strVal val="#ppt_y+.1"/>
                                          </p:val>
                                        </p:tav>
                                        <p:tav tm="100000">
                                          <p:val>
                                            <p:strVal val="#ppt_y"/>
                                          </p:val>
                                        </p:tav>
                                      </p:tavLst>
                                    </p:anim>
                                  </p:childTnLst>
                                </p:cTn>
                              </p:par>
                              <p:par>
                                <p:cTn id="82" presetID="10" presetClass="entr" presetSubtype="0" fill="hold" grpId="0" nodeType="withEffect">
                                  <p:stCondLst>
                                    <p:cond delay="800"/>
                                  </p:stCondLst>
                                  <p:childTnLst>
                                    <p:set>
                                      <p:cBhvr>
                                        <p:cTn id="83" dur="1" fill="hold">
                                          <p:stCondLst>
                                            <p:cond delay="0"/>
                                          </p:stCondLst>
                                        </p:cTn>
                                        <p:tgtEl>
                                          <p:spTgt spid="47">
                                            <p:txEl>
                                              <p:pRg st="0" end="0"/>
                                            </p:txEl>
                                          </p:spTgt>
                                        </p:tgtEl>
                                        <p:attrNameLst>
                                          <p:attrName>style.visibility</p:attrName>
                                        </p:attrNameLst>
                                      </p:cBhvr>
                                      <p:to>
                                        <p:strVal val="visible"/>
                                      </p:to>
                                    </p:set>
                                    <p:animEffect transition="in" filter="fade">
                                      <p:cBhvr>
                                        <p:cTn id="84" dur="500"/>
                                        <p:tgtEl>
                                          <p:spTgt spid="47">
                                            <p:txEl>
                                              <p:pRg st="0" end="0"/>
                                            </p:txEl>
                                          </p:spTgt>
                                        </p:tgtEl>
                                      </p:cBhvr>
                                    </p:animEffect>
                                  </p:childTnLst>
                                </p:cTn>
                              </p:par>
                              <p:par>
                                <p:cTn id="85" presetID="42" presetClass="entr" presetSubtype="0" fill="hold" grpId="0" nodeType="withEffect">
                                  <p:stCondLst>
                                    <p:cond delay="200"/>
                                  </p:stCondLst>
                                  <p:childTnLst>
                                    <p:set>
                                      <p:cBhvr>
                                        <p:cTn id="86" dur="1" fill="hold">
                                          <p:stCondLst>
                                            <p:cond delay="0"/>
                                          </p:stCondLst>
                                        </p:cTn>
                                        <p:tgtEl>
                                          <p:spTgt spid="48">
                                            <p:txEl>
                                              <p:pRg st="0" end="0"/>
                                            </p:txEl>
                                          </p:spTgt>
                                        </p:tgtEl>
                                        <p:attrNameLst>
                                          <p:attrName>style.visibility</p:attrName>
                                        </p:attrNameLst>
                                      </p:cBhvr>
                                      <p:to>
                                        <p:strVal val="visible"/>
                                      </p:to>
                                    </p:set>
                                    <p:animEffect transition="in" filter="fade">
                                      <p:cBhvr>
                                        <p:cTn id="87" dur="400"/>
                                        <p:tgtEl>
                                          <p:spTgt spid="48">
                                            <p:txEl>
                                              <p:pRg st="0" end="0"/>
                                            </p:txEl>
                                          </p:spTgt>
                                        </p:tgtEl>
                                      </p:cBhvr>
                                    </p:animEffect>
                                    <p:anim calcmode="lin" valueType="num">
                                      <p:cBhvr>
                                        <p:cTn id="88"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8">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49">
                                            <p:txEl>
                                              <p:pRg st="0" end="0"/>
                                            </p:txEl>
                                          </p:spTgt>
                                        </p:tgtEl>
                                        <p:attrNameLst>
                                          <p:attrName>style.visibility</p:attrName>
                                        </p:attrNameLst>
                                      </p:cBhvr>
                                      <p:to>
                                        <p:strVal val="visible"/>
                                      </p:to>
                                    </p:set>
                                    <p:animEffect transition="in" filter="fade">
                                      <p:cBhvr>
                                        <p:cTn id="92" dur="500"/>
                                        <p:tgtEl>
                                          <p:spTgt spid="49">
                                            <p:txEl>
                                              <p:pRg st="0" end="0"/>
                                            </p:txEl>
                                          </p:spTgt>
                                        </p:tgtEl>
                                      </p:cBhvr>
                                    </p:animEffect>
                                  </p:childTnLst>
                                </p:cTn>
                              </p:par>
                              <p:par>
                                <p:cTn id="93" presetID="42" presetClass="entr" presetSubtype="0" fill="hold" grpId="0" nodeType="withEffect">
                                  <p:stCondLst>
                                    <p:cond delay="200"/>
                                  </p:stCondLst>
                                  <p:childTnLst>
                                    <p:set>
                                      <p:cBhvr>
                                        <p:cTn id="94" dur="1" fill="hold">
                                          <p:stCondLst>
                                            <p:cond delay="0"/>
                                          </p:stCondLst>
                                        </p:cTn>
                                        <p:tgtEl>
                                          <p:spTgt spid="50">
                                            <p:txEl>
                                              <p:pRg st="0" end="0"/>
                                            </p:txEl>
                                          </p:spTgt>
                                        </p:tgtEl>
                                        <p:attrNameLst>
                                          <p:attrName>style.visibility</p:attrName>
                                        </p:attrNameLst>
                                      </p:cBhvr>
                                      <p:to>
                                        <p:strVal val="visible"/>
                                      </p:to>
                                    </p:set>
                                    <p:animEffect transition="in" filter="fade">
                                      <p:cBhvr>
                                        <p:cTn id="95" dur="400"/>
                                        <p:tgtEl>
                                          <p:spTgt spid="50">
                                            <p:txEl>
                                              <p:pRg st="0" end="0"/>
                                            </p:txEl>
                                          </p:spTgt>
                                        </p:tgtEl>
                                      </p:cBhvr>
                                    </p:animEffect>
                                    <p:anim calcmode="lin" valueType="num">
                                      <p:cBhvr>
                                        <p:cTn id="96"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0">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51">
                                            <p:txEl>
                                              <p:pRg st="0" end="0"/>
                                            </p:txEl>
                                          </p:spTgt>
                                        </p:tgtEl>
                                        <p:attrNameLst>
                                          <p:attrName>style.visibility</p:attrName>
                                        </p:attrNameLst>
                                      </p:cBhvr>
                                      <p:to>
                                        <p:strVal val="visible"/>
                                      </p:to>
                                    </p:set>
                                    <p:animEffect transition="in" filter="fade">
                                      <p:cBhvr>
                                        <p:cTn id="100"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Mobile Slide 3">
    <p:spTree>
      <p:nvGrpSpPr>
        <p:cNvPr id="1" name=""/>
        <p:cNvGrpSpPr/>
        <p:nvPr/>
      </p:nvGrpSpPr>
      <p:grpSpPr>
        <a:xfrm>
          <a:off x="0" y="0"/>
          <a:ext cx="0" cy="0"/>
          <a:chOff x="0" y="0"/>
          <a:chExt cx="0" cy="0"/>
        </a:xfrm>
      </p:grpSpPr>
      <p:sp>
        <p:nvSpPr>
          <p:cNvPr id="28" name="Rectangle 27"/>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9" name="Rectangle 28"/>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Tree>
    <p:extLst>
      <p:ext uri="{BB962C8B-B14F-4D97-AF65-F5344CB8AC3E}">
        <p14:creationId xmlns:p14="http://schemas.microsoft.com/office/powerpoint/2010/main" val="277878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29"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4" name="Rounded Rectangle 33"/>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Rounded Rectangle 35"/>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Rounded Rectangle 39"/>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1"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grpSp>
        <p:nvGrpSpPr>
          <p:cNvPr id="44" name="Group 43"/>
          <p:cNvGrpSpPr/>
          <p:nvPr userDrawn="1"/>
        </p:nvGrpSpPr>
        <p:grpSpPr>
          <a:xfrm>
            <a:off x="747028" y="2672113"/>
            <a:ext cx="12313673" cy="9579714"/>
            <a:chOff x="6030887" y="2189513"/>
            <a:chExt cx="12308864" cy="9579713"/>
          </a:xfrm>
        </p:grpSpPr>
        <p:pic>
          <p:nvPicPr>
            <p:cNvPr id="45" name="image4.png"/>
            <p:cNvPicPr/>
            <p:nvPr/>
          </p:nvPicPr>
          <p:blipFill>
            <a:blip r:embed="rId2">
              <a:extLst/>
            </a:blip>
            <a:stretch>
              <a:fillRect/>
            </a:stretch>
          </p:blipFill>
          <p:spPr>
            <a:xfrm>
              <a:off x="6030887" y="2189513"/>
              <a:ext cx="12308864" cy="9579713"/>
            </a:xfrm>
            <a:prstGeom prst="rect">
              <a:avLst/>
            </a:prstGeom>
            <a:ln w="12700" cap="flat">
              <a:noFill/>
              <a:miter lim="400000"/>
            </a:ln>
            <a:effectLst/>
          </p:spPr>
        </p:pic>
        <p:sp>
          <p:nvSpPr>
            <p:cNvPr id="46" name="Shape 3069"/>
            <p:cNvSpPr/>
            <p:nvPr/>
          </p:nvSpPr>
          <p:spPr>
            <a:xfrm>
              <a:off x="8018520" y="3960601"/>
              <a:ext cx="8157924" cy="5052331"/>
            </a:xfrm>
            <a:prstGeom prst="rect">
              <a:avLst/>
            </a:prstGeom>
            <a:solidFill>
              <a:schemeClr val="accent1"/>
            </a:solidFill>
            <a:ln w="12700" cap="flat">
              <a:noFill/>
              <a:miter lim="400000"/>
            </a:ln>
            <a:effectLst/>
          </p:spPr>
          <p:txBody>
            <a:bodyPr wrap="square" lIns="45719" tIns="45719" rIns="45719" bIns="45719" numCol="1" anchor="ctr">
              <a:noAutofit/>
            </a:bodyPr>
            <a:lstStyle/>
            <a:p>
              <a:pPr lvl="0" defTabSz="1828434">
                <a:defRPr sz="3600">
                  <a:solidFill>
                    <a:srgbClr val="FFFFFF"/>
                  </a:solidFill>
                  <a:latin typeface="Raleway Light"/>
                  <a:ea typeface="Raleway Light"/>
                  <a:cs typeface="Raleway Light"/>
                  <a:sym typeface="Raleway Light"/>
                </a:defRPr>
              </a:pPr>
              <a:endParaRPr/>
            </a:p>
          </p:txBody>
        </p:sp>
      </p:grpSp>
      <p:sp>
        <p:nvSpPr>
          <p:cNvPr id="47" name="Picture Placeholder 2"/>
          <p:cNvSpPr>
            <a:spLocks noGrp="1"/>
          </p:cNvSpPr>
          <p:nvPr>
            <p:ph type="pic" sz="quarter" idx="17"/>
          </p:nvPr>
        </p:nvSpPr>
        <p:spPr>
          <a:xfrm>
            <a:off x="2710029" y="4417802"/>
            <a:ext cx="8186521" cy="507773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Tree>
    <p:extLst>
      <p:ext uri="{BB962C8B-B14F-4D97-AF65-F5344CB8AC3E}">
        <p14:creationId xmlns:p14="http://schemas.microsoft.com/office/powerpoint/2010/main" val="52837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28">
                                            <p:txEl>
                                              <p:pRg st="0" end="0"/>
                                            </p:txEl>
                                          </p:spTgt>
                                        </p:tgtEl>
                                        <p:attrNameLst>
                                          <p:attrName>style.visibility</p:attrName>
                                        </p:attrNameLst>
                                      </p:cBhvr>
                                      <p:to>
                                        <p:strVal val="visible"/>
                                      </p:to>
                                    </p:set>
                                    <p:anim calcmode="lin" valueType="num">
                                      <p:cBhvr>
                                        <p:cTn id="2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28">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p:cTn id="26"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9">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9">
                                            <p:txEl>
                                              <p:pRg st="2" end="2"/>
                                            </p:txEl>
                                          </p:spTgt>
                                        </p:tgtEl>
                                        <p:attrNameLst>
                                          <p:attrName>style.visibility</p:attrName>
                                        </p:attrNameLst>
                                      </p:cBhvr>
                                      <p:to>
                                        <p:strVal val="visible"/>
                                      </p:to>
                                    </p:set>
                                    <p:anim calcmode="lin" valueType="num">
                                      <p:cBhvr>
                                        <p:cTn id="31" dur="500" fill="hold"/>
                                        <p:tgtEl>
                                          <p:spTgt spid="29">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29">
                                            <p:txEl>
                                              <p:pRg st="2" end="2"/>
                                            </p:txEl>
                                          </p:spTgt>
                                        </p:tgtEl>
                                        <p:attrNameLst>
                                          <p:attrName>ppt_h</p:attrName>
                                        </p:attrNameLst>
                                      </p:cBhvr>
                                      <p:tavLst>
                                        <p:tav tm="0">
                                          <p:val>
                                            <p:fltVal val="0"/>
                                          </p:val>
                                        </p:tav>
                                        <p:tav tm="100000">
                                          <p:val>
                                            <p:strVal val="#ppt_h"/>
                                          </p:val>
                                        </p:tav>
                                      </p:tavLst>
                                    </p:anim>
                                    <p:animEffect transition="in" filter="fade">
                                      <p:cBhvr>
                                        <p:cTn id="33" dur="500"/>
                                        <p:tgtEl>
                                          <p:spTgt spid="29">
                                            <p:txEl>
                                              <p:pRg st="2" end="2"/>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4"/>
                                        </p:tgtEl>
                                        <p:attrNameLst>
                                          <p:attrName>style.visibility</p:attrName>
                                        </p:attrNameLst>
                                      </p:cBhvr>
                                      <p:to>
                                        <p:strVal val="visible"/>
                                      </p:to>
                                    </p:set>
                                    <p:anim calcmode="lin" valueType="num">
                                      <p:cBhvr>
                                        <p:cTn id="36" dur="500" fill="hold"/>
                                        <p:tgtEl>
                                          <p:spTgt spid="34"/>
                                        </p:tgtEl>
                                        <p:attrNameLst>
                                          <p:attrName>ppt_w</p:attrName>
                                        </p:attrNameLst>
                                      </p:cBhvr>
                                      <p:tavLst>
                                        <p:tav tm="0">
                                          <p:val>
                                            <p:fltVal val="0"/>
                                          </p:val>
                                        </p:tav>
                                        <p:tav tm="100000">
                                          <p:val>
                                            <p:strVal val="#ppt_w"/>
                                          </p:val>
                                        </p:tav>
                                      </p:tavLst>
                                    </p:anim>
                                    <p:anim calcmode="lin" valueType="num">
                                      <p:cBhvr>
                                        <p:cTn id="37" dur="500" fill="hold"/>
                                        <p:tgtEl>
                                          <p:spTgt spid="34"/>
                                        </p:tgtEl>
                                        <p:attrNameLst>
                                          <p:attrName>ppt_h</p:attrName>
                                        </p:attrNameLst>
                                      </p:cBhvr>
                                      <p:tavLst>
                                        <p:tav tm="0">
                                          <p:val>
                                            <p:fltVal val="0"/>
                                          </p:val>
                                        </p:tav>
                                        <p:tav tm="100000">
                                          <p:val>
                                            <p:strVal val="#ppt_h"/>
                                          </p:val>
                                        </p:tav>
                                      </p:tavLst>
                                    </p:anim>
                                    <p:animEffect transition="in" filter="fade">
                                      <p:cBhvr>
                                        <p:cTn id="38" dur="500"/>
                                        <p:tgtEl>
                                          <p:spTgt spid="34"/>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5">
                                            <p:txEl>
                                              <p:pRg st="0" end="0"/>
                                            </p:txEl>
                                          </p:spTgt>
                                        </p:tgtEl>
                                        <p:attrNameLst>
                                          <p:attrName>style.visibility</p:attrName>
                                        </p:attrNameLst>
                                      </p:cBhvr>
                                      <p:to>
                                        <p:strVal val="visible"/>
                                      </p:to>
                                    </p:set>
                                    <p:anim calcmode="lin" valueType="num">
                                      <p:cBhvr>
                                        <p:cTn id="41"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5">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7">
                                            <p:txEl>
                                              <p:pRg st="0" end="0"/>
                                            </p:txEl>
                                          </p:spTgt>
                                        </p:tgtEl>
                                        <p:attrNameLst>
                                          <p:attrName>style.visibility</p:attrName>
                                        </p:attrNameLst>
                                      </p:cBhvr>
                                      <p:to>
                                        <p:strVal val="visible"/>
                                      </p:to>
                                    </p:set>
                                    <p:anim calcmode="lin" valueType="num">
                                      <p:cBhvr>
                                        <p:cTn id="51"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7">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8"/>
                                        </p:tgtEl>
                                        <p:attrNameLst>
                                          <p:attrName>style.visibility</p:attrName>
                                        </p:attrNameLst>
                                      </p:cBhvr>
                                      <p:to>
                                        <p:strVal val="visible"/>
                                      </p:to>
                                    </p:set>
                                    <p:anim calcmode="lin" valueType="num">
                                      <p:cBhvr>
                                        <p:cTn id="56" dur="500" fill="hold"/>
                                        <p:tgtEl>
                                          <p:spTgt spid="38"/>
                                        </p:tgtEl>
                                        <p:attrNameLst>
                                          <p:attrName>ppt_w</p:attrName>
                                        </p:attrNameLst>
                                      </p:cBhvr>
                                      <p:tavLst>
                                        <p:tav tm="0">
                                          <p:val>
                                            <p:fltVal val="0"/>
                                          </p:val>
                                        </p:tav>
                                        <p:tav tm="100000">
                                          <p:val>
                                            <p:strVal val="#ppt_w"/>
                                          </p:val>
                                        </p:tav>
                                      </p:tavLst>
                                    </p:anim>
                                    <p:anim calcmode="lin" valueType="num">
                                      <p:cBhvr>
                                        <p:cTn id="57" dur="500" fill="hold"/>
                                        <p:tgtEl>
                                          <p:spTgt spid="38"/>
                                        </p:tgtEl>
                                        <p:attrNameLst>
                                          <p:attrName>ppt_h</p:attrName>
                                        </p:attrNameLst>
                                      </p:cBhvr>
                                      <p:tavLst>
                                        <p:tav tm="0">
                                          <p:val>
                                            <p:fltVal val="0"/>
                                          </p:val>
                                        </p:tav>
                                        <p:tav tm="100000">
                                          <p:val>
                                            <p:strVal val="#ppt_h"/>
                                          </p:val>
                                        </p:tav>
                                      </p:tavLst>
                                    </p:anim>
                                    <p:animEffect transition="in" filter="fade">
                                      <p:cBhvr>
                                        <p:cTn id="58" dur="500"/>
                                        <p:tgtEl>
                                          <p:spTgt spid="38"/>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39">
                                            <p:txEl>
                                              <p:pRg st="0" end="0"/>
                                            </p:txEl>
                                          </p:spTgt>
                                        </p:tgtEl>
                                        <p:attrNameLst>
                                          <p:attrName>style.visibility</p:attrName>
                                        </p:attrNameLst>
                                      </p:cBhvr>
                                      <p:to>
                                        <p:strVal val="visible"/>
                                      </p:to>
                                    </p:set>
                                    <p:anim calcmode="lin" valueType="num">
                                      <p:cBhvr>
                                        <p:cTn id="61"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39">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Effect transition="in" filter="fade">
                                      <p:cBhvr>
                                        <p:cTn id="68" dur="500"/>
                                        <p:tgtEl>
                                          <p:spTgt spid="40"/>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1">
                                            <p:txEl>
                                              <p:pRg st="0" end="0"/>
                                            </p:txEl>
                                          </p:spTgt>
                                        </p:tgtEl>
                                        <p:attrNameLst>
                                          <p:attrName>style.visibility</p:attrName>
                                        </p:attrNameLst>
                                      </p:cBhvr>
                                      <p:to>
                                        <p:strVal val="visible"/>
                                      </p:to>
                                    </p:set>
                                    <p:anim calcmode="lin" valueType="num">
                                      <p:cBhvr>
                                        <p:cTn id="7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1">
                                            <p:txEl>
                                              <p:pRg st="0" end="0"/>
                                            </p:txEl>
                                          </p:spTgt>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42"/>
                                        </p:tgtEl>
                                        <p:attrNameLst>
                                          <p:attrName>style.visibility</p:attrName>
                                        </p:attrNameLst>
                                      </p:cBhvr>
                                      <p:to>
                                        <p:strVal val="visible"/>
                                      </p:to>
                                    </p:set>
                                    <p:anim calcmode="lin" valueType="num">
                                      <p:cBhvr>
                                        <p:cTn id="76" dur="500" fill="hold"/>
                                        <p:tgtEl>
                                          <p:spTgt spid="42"/>
                                        </p:tgtEl>
                                        <p:attrNameLst>
                                          <p:attrName>ppt_w</p:attrName>
                                        </p:attrNameLst>
                                      </p:cBhvr>
                                      <p:tavLst>
                                        <p:tav tm="0">
                                          <p:val>
                                            <p:fltVal val="0"/>
                                          </p:val>
                                        </p:tav>
                                        <p:tav tm="100000">
                                          <p:val>
                                            <p:strVal val="#ppt_w"/>
                                          </p:val>
                                        </p:tav>
                                      </p:tavLst>
                                    </p:anim>
                                    <p:anim calcmode="lin" valueType="num">
                                      <p:cBhvr>
                                        <p:cTn id="77" dur="500" fill="hold"/>
                                        <p:tgtEl>
                                          <p:spTgt spid="42"/>
                                        </p:tgtEl>
                                        <p:attrNameLst>
                                          <p:attrName>ppt_h</p:attrName>
                                        </p:attrNameLst>
                                      </p:cBhvr>
                                      <p:tavLst>
                                        <p:tav tm="0">
                                          <p:val>
                                            <p:fltVal val="0"/>
                                          </p:val>
                                        </p:tav>
                                        <p:tav tm="100000">
                                          <p:val>
                                            <p:strVal val="#ppt_h"/>
                                          </p:val>
                                        </p:tav>
                                      </p:tavLst>
                                    </p:anim>
                                    <p:animEffect transition="in" filter="fade">
                                      <p:cBhvr>
                                        <p:cTn id="78" dur="500"/>
                                        <p:tgtEl>
                                          <p:spTgt spid="42"/>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43">
                                            <p:txEl>
                                              <p:pRg st="0" end="0"/>
                                            </p:txEl>
                                          </p:spTgt>
                                        </p:tgtEl>
                                        <p:attrNameLst>
                                          <p:attrName>style.visibility</p:attrName>
                                        </p:attrNameLst>
                                      </p:cBhvr>
                                      <p:to>
                                        <p:strVal val="visible"/>
                                      </p:to>
                                    </p:set>
                                    <p:anim calcmode="lin" valueType="num">
                                      <p:cBhvr>
                                        <p:cTn id="8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43">
                                            <p:txEl>
                                              <p:pRg st="0" end="0"/>
                                            </p:txEl>
                                          </p:spTgt>
                                        </p:tgtEl>
                                      </p:cBhvr>
                                    </p:animEffect>
                                  </p:childTnLst>
                                </p:cTn>
                              </p:par>
                            </p:childTnLst>
                          </p:cTn>
                        </p:par>
                        <p:par>
                          <p:cTn id="84" fill="hold">
                            <p:stCondLst>
                              <p:cond delay="700"/>
                            </p:stCondLst>
                            <p:childTnLst>
                              <p:par>
                                <p:cTn id="85" presetID="10" presetClass="entr" presetSubtype="0" fill="hold" grpId="0" nodeType="afterEffect" nodePh="1">
                                  <p:stCondLst>
                                    <p:cond delay="0"/>
                                  </p:stCondLst>
                                  <p:endCondLst>
                                    <p:cond evt="begin" delay="0">
                                      <p:tn val="85"/>
                                    </p:cond>
                                  </p:end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8" grpId="0" build="p">
        <p:tmplLst>
          <p:tmpl lvl="1">
            <p:tnLst>
              <p:par>
                <p:cTn presetID="5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7"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Mobil Slide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Shape 8540"/>
          <p:cNvSpPr/>
          <p:nvPr userDrawn="1"/>
        </p:nvSpPr>
        <p:spPr>
          <a:xfrm flipH="1">
            <a:off x="6326440" y="3459682"/>
            <a:ext cx="5127229" cy="41685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42" y="0"/>
                </a:lnTo>
                <a:lnTo>
                  <a:pt x="7442"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2" name="Shape 8541"/>
          <p:cNvSpPr/>
          <p:nvPr userDrawn="1"/>
        </p:nvSpPr>
        <p:spPr>
          <a:xfrm flipH="1">
            <a:off x="6326441" y="5735742"/>
            <a:ext cx="7571661" cy="2137120"/>
          </a:xfrm>
          <a:custGeom>
            <a:avLst/>
            <a:gdLst>
              <a:gd name="connsiteX0" fmla="*/ 0 w 21600"/>
              <a:gd name="connsiteY0" fmla="*/ 0 h 21600"/>
              <a:gd name="connsiteX1" fmla="*/ 5823 w 21600"/>
              <a:gd name="connsiteY1" fmla="*/ 6029 h 21600"/>
              <a:gd name="connsiteX2" fmla="*/ 5770 w 21600"/>
              <a:gd name="connsiteY2" fmla="*/ 21600 h 21600"/>
              <a:gd name="connsiteX3" fmla="*/ 21600 w 21600"/>
              <a:gd name="connsiteY3" fmla="*/ 21600 h 21600"/>
              <a:gd name="connsiteX0" fmla="*/ 0 w 21022"/>
              <a:gd name="connsiteY0" fmla="*/ 0 h 15851"/>
              <a:gd name="connsiteX1" fmla="*/ 5245 w 21022"/>
              <a:gd name="connsiteY1" fmla="*/ 280 h 15851"/>
              <a:gd name="connsiteX2" fmla="*/ 5192 w 21022"/>
              <a:gd name="connsiteY2" fmla="*/ 15851 h 15851"/>
              <a:gd name="connsiteX3" fmla="*/ 21022 w 21022"/>
              <a:gd name="connsiteY3" fmla="*/ 15851 h 15851"/>
              <a:gd name="connsiteX0" fmla="*/ 0 w 20654"/>
              <a:gd name="connsiteY0" fmla="*/ 141 h 15571"/>
              <a:gd name="connsiteX1" fmla="*/ 4877 w 20654"/>
              <a:gd name="connsiteY1" fmla="*/ 0 h 15571"/>
              <a:gd name="connsiteX2" fmla="*/ 4824 w 20654"/>
              <a:gd name="connsiteY2" fmla="*/ 15571 h 15571"/>
              <a:gd name="connsiteX3" fmla="*/ 20654 w 20654"/>
              <a:gd name="connsiteY3" fmla="*/ 15571 h 15571"/>
            </a:gdLst>
            <a:ahLst/>
            <a:cxnLst>
              <a:cxn ang="0">
                <a:pos x="connsiteX0" y="connsiteY0"/>
              </a:cxn>
              <a:cxn ang="0">
                <a:pos x="connsiteX1" y="connsiteY1"/>
              </a:cxn>
              <a:cxn ang="0">
                <a:pos x="connsiteX2" y="connsiteY2"/>
              </a:cxn>
              <a:cxn ang="0">
                <a:pos x="connsiteX3" y="connsiteY3"/>
              </a:cxn>
            </a:cxnLst>
            <a:rect l="l" t="t" r="r" b="b"/>
            <a:pathLst>
              <a:path w="20654" h="15571" extrusionOk="0">
                <a:moveTo>
                  <a:pt x="0" y="141"/>
                </a:moveTo>
                <a:lnTo>
                  <a:pt x="4877" y="0"/>
                </a:lnTo>
                <a:cubicBezTo>
                  <a:pt x="4859" y="5190"/>
                  <a:pt x="4842" y="10381"/>
                  <a:pt x="4824" y="15571"/>
                </a:cubicBezTo>
                <a:lnTo>
                  <a:pt x="20654" y="15571"/>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3" name="Shape 8542"/>
          <p:cNvSpPr/>
          <p:nvPr userDrawn="1"/>
        </p:nvSpPr>
        <p:spPr>
          <a:xfrm flipH="1" flipV="1">
            <a:off x="6336549" y="8097914"/>
            <a:ext cx="7066784" cy="11336"/>
          </a:xfrm>
          <a:prstGeom prst="line">
            <a:avLst/>
          </a:prstGeom>
          <a:ln w="38100" cmpd="sng">
            <a:solidFill>
              <a:schemeClr val="accent1">
                <a:lumMod val="60000"/>
                <a:lumOff val="40000"/>
              </a:schemeClr>
            </a:solidFill>
            <a:tailEnd type="triangle"/>
          </a:ln>
        </p:spPr>
        <p:txBody>
          <a:bodyPr lIns="0" tIns="0" rIns="0" bIns="0"/>
          <a:lstStyle/>
          <a:p>
            <a:pPr lvl="0" defTabSz="457200">
              <a:defRPr sz="1200">
                <a:latin typeface="+mj-lt"/>
                <a:ea typeface="+mj-ea"/>
                <a:cs typeface="+mj-cs"/>
                <a:sym typeface="Helvetica"/>
              </a:defRPr>
            </a:pPr>
            <a:endParaRPr/>
          </a:p>
        </p:txBody>
      </p:sp>
      <p:sp>
        <p:nvSpPr>
          <p:cNvPr id="24" name="Shape 8543"/>
          <p:cNvSpPr/>
          <p:nvPr userDrawn="1"/>
        </p:nvSpPr>
        <p:spPr>
          <a:xfrm flipH="1" flipV="1">
            <a:off x="6346666" y="8360946"/>
            <a:ext cx="8606355" cy="1929168"/>
          </a:xfrm>
          <a:custGeom>
            <a:avLst/>
            <a:gdLst>
              <a:gd name="connsiteX0" fmla="*/ 0 w 21600"/>
              <a:gd name="connsiteY0" fmla="*/ 0 h 21600"/>
              <a:gd name="connsiteX1" fmla="*/ 7537 w 21600"/>
              <a:gd name="connsiteY1" fmla="*/ 6423 h 21600"/>
              <a:gd name="connsiteX2" fmla="*/ 7537 w 21600"/>
              <a:gd name="connsiteY2" fmla="*/ 21600 h 21600"/>
              <a:gd name="connsiteX3" fmla="*/ 21600 w 21600"/>
              <a:gd name="connsiteY3" fmla="*/ 21600 h 21600"/>
              <a:gd name="connsiteX0" fmla="*/ 0 w 20804"/>
              <a:gd name="connsiteY0" fmla="*/ 153 h 15177"/>
              <a:gd name="connsiteX1" fmla="*/ 6741 w 20804"/>
              <a:gd name="connsiteY1" fmla="*/ 0 h 15177"/>
              <a:gd name="connsiteX2" fmla="*/ 6741 w 20804"/>
              <a:gd name="connsiteY2" fmla="*/ 15177 h 15177"/>
              <a:gd name="connsiteX3" fmla="*/ 20804 w 20804"/>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 name="connsiteX0" fmla="*/ 0 w 20898"/>
              <a:gd name="connsiteY0" fmla="*/ 153 h 15177"/>
              <a:gd name="connsiteX1" fmla="*/ 6835 w 20898"/>
              <a:gd name="connsiteY1" fmla="*/ 0 h 15177"/>
              <a:gd name="connsiteX2" fmla="*/ 6835 w 20898"/>
              <a:gd name="connsiteY2" fmla="*/ 15177 h 15177"/>
              <a:gd name="connsiteX3" fmla="*/ 20898 w 20898"/>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Lst>
            <a:ahLst/>
            <a:cxnLst>
              <a:cxn ang="0">
                <a:pos x="connsiteX0" y="connsiteY0"/>
              </a:cxn>
              <a:cxn ang="0">
                <a:pos x="connsiteX1" y="connsiteY1"/>
              </a:cxn>
              <a:cxn ang="0">
                <a:pos x="connsiteX2" y="connsiteY2"/>
              </a:cxn>
              <a:cxn ang="0">
                <a:pos x="connsiteX3" y="connsiteY3"/>
              </a:cxn>
            </a:cxnLst>
            <a:rect l="l" t="t" r="r" b="b"/>
            <a:pathLst>
              <a:path w="20945" h="15330" extrusionOk="0">
                <a:moveTo>
                  <a:pt x="0" y="0"/>
                </a:moveTo>
                <a:lnTo>
                  <a:pt x="6882" y="153"/>
                </a:lnTo>
                <a:lnTo>
                  <a:pt x="6882" y="15330"/>
                </a:lnTo>
                <a:lnTo>
                  <a:pt x="20945" y="1533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5" name="Shape 8544"/>
          <p:cNvSpPr/>
          <p:nvPr userDrawn="1"/>
        </p:nvSpPr>
        <p:spPr>
          <a:xfrm flipH="1" flipV="1">
            <a:off x="6346664" y="8626196"/>
            <a:ext cx="5365874" cy="3766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38" y="0"/>
                </a:lnTo>
                <a:lnTo>
                  <a:pt x="7638"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pic>
        <p:nvPicPr>
          <p:cNvPr id="26" name="image2.png"/>
          <p:cNvPicPr/>
          <p:nvPr userDrawn="1"/>
        </p:nvPicPr>
        <p:blipFill>
          <a:blip r:embed="rId2">
            <a:extLst/>
          </a:blip>
          <a:stretch>
            <a:fillRect/>
          </a:stretch>
        </p:blipFill>
        <p:spPr>
          <a:xfrm>
            <a:off x="1536914" y="2910519"/>
            <a:ext cx="4443155" cy="9456506"/>
          </a:xfrm>
          <a:prstGeom prst="rect">
            <a:avLst/>
          </a:prstGeom>
          <a:ln w="12700" cap="flat">
            <a:noFill/>
            <a:miter lim="400000"/>
          </a:ln>
          <a:effectLst/>
        </p:spPr>
      </p:pic>
      <p:sp>
        <p:nvSpPr>
          <p:cNvPr id="27" name="Picture Placeholder 2"/>
          <p:cNvSpPr>
            <a:spLocks noGrp="1"/>
          </p:cNvSpPr>
          <p:nvPr>
            <p:ph type="pic" sz="quarter" idx="18"/>
          </p:nvPr>
        </p:nvSpPr>
        <p:spPr>
          <a:xfrm>
            <a:off x="1892644" y="4247444"/>
            <a:ext cx="3799182" cy="67215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0" name="Rounded Rectangle 29"/>
          <p:cNvSpPr/>
          <p:nvPr userDrawn="1"/>
        </p:nvSpPr>
        <p:spPr>
          <a:xfrm>
            <a:off x="11481543" y="2816656"/>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Text Placeholder 7"/>
          <p:cNvSpPr>
            <a:spLocks noGrp="1"/>
          </p:cNvSpPr>
          <p:nvPr>
            <p:ph type="body" sz="quarter" idx="24" hasCustomPrompt="1"/>
          </p:nvPr>
        </p:nvSpPr>
        <p:spPr>
          <a:xfrm>
            <a:off x="11585857" y="303044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Rounded Rectangle 31"/>
          <p:cNvSpPr/>
          <p:nvPr userDrawn="1"/>
        </p:nvSpPr>
        <p:spPr>
          <a:xfrm>
            <a:off x="13513457" y="5054230"/>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Text Placeholder 7"/>
          <p:cNvSpPr>
            <a:spLocks noGrp="1"/>
          </p:cNvSpPr>
          <p:nvPr>
            <p:ph type="body" sz="quarter" idx="25" hasCustomPrompt="1"/>
          </p:nvPr>
        </p:nvSpPr>
        <p:spPr>
          <a:xfrm>
            <a:off x="13617769" y="526801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7"/>
          <p:cNvSpPr>
            <a:spLocks noGrp="1"/>
          </p:cNvSpPr>
          <p:nvPr>
            <p:ph type="body" sz="quarter" idx="22" hasCustomPrompt="1"/>
          </p:nvPr>
        </p:nvSpPr>
        <p:spPr>
          <a:xfrm>
            <a:off x="13075727" y="2695737"/>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55" name="Text Placeholder 2"/>
          <p:cNvSpPr>
            <a:spLocks noGrp="1"/>
          </p:cNvSpPr>
          <p:nvPr>
            <p:ph type="body" sz="quarter" idx="23" hasCustomPrompt="1"/>
          </p:nvPr>
        </p:nvSpPr>
        <p:spPr>
          <a:xfrm>
            <a:off x="13075727" y="3372453"/>
            <a:ext cx="9978161"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a:t>
            </a:r>
            <a:r>
              <a:rPr lang="en-US" dirty="0"/>
              <a:t>.</a:t>
            </a:r>
          </a:p>
        </p:txBody>
      </p:sp>
      <p:sp>
        <p:nvSpPr>
          <p:cNvPr id="60" name="Text Placeholder 7"/>
          <p:cNvSpPr>
            <a:spLocks noGrp="1"/>
          </p:cNvSpPr>
          <p:nvPr>
            <p:ph type="body" sz="quarter" idx="33" hasCustomPrompt="1"/>
          </p:nvPr>
        </p:nvSpPr>
        <p:spPr>
          <a:xfrm>
            <a:off x="15223137" y="4962519"/>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1" name="Text Placeholder 2"/>
          <p:cNvSpPr>
            <a:spLocks noGrp="1"/>
          </p:cNvSpPr>
          <p:nvPr>
            <p:ph type="body" sz="quarter" idx="34" hasCustomPrompt="1"/>
          </p:nvPr>
        </p:nvSpPr>
        <p:spPr>
          <a:xfrm>
            <a:off x="15223137" y="5639237"/>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2" name="Rounded Rectangle 61"/>
          <p:cNvSpPr/>
          <p:nvPr userDrawn="1"/>
        </p:nvSpPr>
        <p:spPr>
          <a:xfrm>
            <a:off x="13480332" y="73430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3" name="Text Placeholder 7"/>
          <p:cNvSpPr>
            <a:spLocks noGrp="1"/>
          </p:cNvSpPr>
          <p:nvPr>
            <p:ph type="body" sz="quarter" idx="35" hasCustomPrompt="1"/>
          </p:nvPr>
        </p:nvSpPr>
        <p:spPr>
          <a:xfrm>
            <a:off x="13584646" y="75568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4" name="Text Placeholder 7"/>
          <p:cNvSpPr>
            <a:spLocks noGrp="1"/>
          </p:cNvSpPr>
          <p:nvPr>
            <p:ph type="body" sz="quarter" idx="36" hasCustomPrompt="1"/>
          </p:nvPr>
        </p:nvSpPr>
        <p:spPr>
          <a:xfrm>
            <a:off x="15190014" y="7251383"/>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5" name="Text Placeholder 2"/>
          <p:cNvSpPr>
            <a:spLocks noGrp="1"/>
          </p:cNvSpPr>
          <p:nvPr>
            <p:ph type="body" sz="quarter" idx="37" hasCustomPrompt="1"/>
          </p:nvPr>
        </p:nvSpPr>
        <p:spPr>
          <a:xfrm>
            <a:off x="15190014" y="7928099"/>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6" name="Rounded Rectangle 65"/>
          <p:cNvSpPr/>
          <p:nvPr userDrawn="1"/>
        </p:nvSpPr>
        <p:spPr>
          <a:xfrm>
            <a:off x="13502274" y="9534706"/>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8" hasCustomPrompt="1"/>
          </p:nvPr>
        </p:nvSpPr>
        <p:spPr>
          <a:xfrm>
            <a:off x="13606588" y="97484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8" name="Text Placeholder 7"/>
          <p:cNvSpPr>
            <a:spLocks noGrp="1"/>
          </p:cNvSpPr>
          <p:nvPr>
            <p:ph type="body" sz="quarter" idx="39" hasCustomPrompt="1"/>
          </p:nvPr>
        </p:nvSpPr>
        <p:spPr>
          <a:xfrm>
            <a:off x="15211955" y="9442995"/>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9" name="Text Placeholder 2"/>
          <p:cNvSpPr>
            <a:spLocks noGrp="1"/>
          </p:cNvSpPr>
          <p:nvPr>
            <p:ph type="body" sz="quarter" idx="40" hasCustomPrompt="1"/>
          </p:nvPr>
        </p:nvSpPr>
        <p:spPr>
          <a:xfrm>
            <a:off x="15211955" y="10119713"/>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70" name="Rounded Rectangle 69"/>
          <p:cNvSpPr/>
          <p:nvPr userDrawn="1"/>
        </p:nvSpPr>
        <p:spPr>
          <a:xfrm>
            <a:off x="11693654" y="116347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1" hasCustomPrompt="1"/>
          </p:nvPr>
        </p:nvSpPr>
        <p:spPr>
          <a:xfrm>
            <a:off x="11797968" y="118485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42" hasCustomPrompt="1"/>
          </p:nvPr>
        </p:nvSpPr>
        <p:spPr>
          <a:xfrm>
            <a:off x="13403333" y="11543075"/>
            <a:ext cx="9646836"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73" name="Text Placeholder 2"/>
          <p:cNvSpPr>
            <a:spLocks noGrp="1"/>
          </p:cNvSpPr>
          <p:nvPr>
            <p:ph type="body" sz="quarter" idx="43" hasCustomPrompt="1"/>
          </p:nvPr>
        </p:nvSpPr>
        <p:spPr>
          <a:xfrm>
            <a:off x="13403333" y="12219793"/>
            <a:ext cx="9646836"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Tree>
    <p:extLst>
      <p:ext uri="{BB962C8B-B14F-4D97-AF65-F5344CB8AC3E}">
        <p14:creationId xmlns:p14="http://schemas.microsoft.com/office/powerpoint/2010/main" val="10785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p:cTn id="35"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1">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p:cTn id="45"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33">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54">
                                            <p:txEl>
                                              <p:pRg st="0" end="0"/>
                                            </p:txEl>
                                          </p:spTgt>
                                        </p:tgtEl>
                                        <p:attrNameLst>
                                          <p:attrName>style.visibility</p:attrName>
                                        </p:attrNameLst>
                                      </p:cBhvr>
                                      <p:to>
                                        <p:strVal val="visible"/>
                                      </p:to>
                                    </p:set>
                                    <p:anim calcmode="lin" valueType="num">
                                      <p:cBhvr>
                                        <p:cTn id="50"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54">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0">
                                            <p:txEl>
                                              <p:pRg st="0" end="0"/>
                                            </p:txEl>
                                          </p:spTgt>
                                        </p:tgtEl>
                                        <p:attrNameLst>
                                          <p:attrName>style.visibility</p:attrName>
                                        </p:attrNameLst>
                                      </p:cBhvr>
                                      <p:to>
                                        <p:strVal val="visible"/>
                                      </p:to>
                                    </p:set>
                                    <p:anim calcmode="lin" valueType="num">
                                      <p:cBhvr>
                                        <p:cTn id="55"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0">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62"/>
                                        </p:tgtEl>
                                        <p:attrNameLst>
                                          <p:attrName>style.visibility</p:attrName>
                                        </p:attrNameLst>
                                      </p:cBhvr>
                                      <p:to>
                                        <p:strVal val="visible"/>
                                      </p:to>
                                    </p:set>
                                    <p:anim calcmode="lin" valueType="num">
                                      <p:cBhvr>
                                        <p:cTn id="60" dur="500" fill="hold"/>
                                        <p:tgtEl>
                                          <p:spTgt spid="62"/>
                                        </p:tgtEl>
                                        <p:attrNameLst>
                                          <p:attrName>ppt_w</p:attrName>
                                        </p:attrNameLst>
                                      </p:cBhvr>
                                      <p:tavLst>
                                        <p:tav tm="0">
                                          <p:val>
                                            <p:fltVal val="0"/>
                                          </p:val>
                                        </p:tav>
                                        <p:tav tm="100000">
                                          <p:val>
                                            <p:strVal val="#ppt_w"/>
                                          </p:val>
                                        </p:tav>
                                      </p:tavLst>
                                    </p:anim>
                                    <p:anim calcmode="lin" valueType="num">
                                      <p:cBhvr>
                                        <p:cTn id="61" dur="500" fill="hold"/>
                                        <p:tgtEl>
                                          <p:spTgt spid="62"/>
                                        </p:tgtEl>
                                        <p:attrNameLst>
                                          <p:attrName>ppt_h</p:attrName>
                                        </p:attrNameLst>
                                      </p:cBhvr>
                                      <p:tavLst>
                                        <p:tav tm="0">
                                          <p:val>
                                            <p:fltVal val="0"/>
                                          </p:val>
                                        </p:tav>
                                        <p:tav tm="100000">
                                          <p:val>
                                            <p:strVal val="#ppt_h"/>
                                          </p:val>
                                        </p:tav>
                                      </p:tavLst>
                                    </p:anim>
                                    <p:animEffect transition="in" filter="fade">
                                      <p:cBhvr>
                                        <p:cTn id="62" dur="500"/>
                                        <p:tgtEl>
                                          <p:spTgt spid="62"/>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63">
                                            <p:txEl>
                                              <p:pRg st="0" end="0"/>
                                            </p:txEl>
                                          </p:spTgt>
                                        </p:tgtEl>
                                        <p:attrNameLst>
                                          <p:attrName>style.visibility</p:attrName>
                                        </p:attrNameLst>
                                      </p:cBhvr>
                                      <p:to>
                                        <p:strVal val="visible"/>
                                      </p:to>
                                    </p:set>
                                    <p:anim calcmode="lin" valueType="num">
                                      <p:cBhvr>
                                        <p:cTn id="65"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63">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64">
                                            <p:txEl>
                                              <p:pRg st="0" end="0"/>
                                            </p:txEl>
                                          </p:spTgt>
                                        </p:tgtEl>
                                        <p:attrNameLst>
                                          <p:attrName>style.visibility</p:attrName>
                                        </p:attrNameLst>
                                      </p:cBhvr>
                                      <p:to>
                                        <p:strVal val="visible"/>
                                      </p:to>
                                    </p:set>
                                    <p:anim calcmode="lin" valueType="num">
                                      <p:cBhvr>
                                        <p:cTn id="70"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64">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66"/>
                                        </p:tgtEl>
                                        <p:attrNameLst>
                                          <p:attrName>style.visibility</p:attrName>
                                        </p:attrNameLst>
                                      </p:cBhvr>
                                      <p:to>
                                        <p:strVal val="visible"/>
                                      </p:to>
                                    </p:set>
                                    <p:anim calcmode="lin" valueType="num">
                                      <p:cBhvr>
                                        <p:cTn id="75" dur="500" fill="hold"/>
                                        <p:tgtEl>
                                          <p:spTgt spid="66"/>
                                        </p:tgtEl>
                                        <p:attrNameLst>
                                          <p:attrName>ppt_w</p:attrName>
                                        </p:attrNameLst>
                                      </p:cBhvr>
                                      <p:tavLst>
                                        <p:tav tm="0">
                                          <p:val>
                                            <p:fltVal val="0"/>
                                          </p:val>
                                        </p:tav>
                                        <p:tav tm="100000">
                                          <p:val>
                                            <p:strVal val="#ppt_w"/>
                                          </p:val>
                                        </p:tav>
                                      </p:tavLst>
                                    </p:anim>
                                    <p:anim calcmode="lin" valueType="num">
                                      <p:cBhvr>
                                        <p:cTn id="76" dur="500" fill="hold"/>
                                        <p:tgtEl>
                                          <p:spTgt spid="66"/>
                                        </p:tgtEl>
                                        <p:attrNameLst>
                                          <p:attrName>ppt_h</p:attrName>
                                        </p:attrNameLst>
                                      </p:cBhvr>
                                      <p:tavLst>
                                        <p:tav tm="0">
                                          <p:val>
                                            <p:fltVal val="0"/>
                                          </p:val>
                                        </p:tav>
                                        <p:tav tm="100000">
                                          <p:val>
                                            <p:strVal val="#ppt_h"/>
                                          </p:val>
                                        </p:tav>
                                      </p:tavLst>
                                    </p:anim>
                                    <p:animEffect transition="in" filter="fade">
                                      <p:cBhvr>
                                        <p:cTn id="77" dur="500"/>
                                        <p:tgtEl>
                                          <p:spTgt spid="66"/>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67">
                                            <p:txEl>
                                              <p:pRg st="0" end="0"/>
                                            </p:txEl>
                                          </p:spTgt>
                                        </p:tgtEl>
                                        <p:attrNameLst>
                                          <p:attrName>style.visibility</p:attrName>
                                        </p:attrNameLst>
                                      </p:cBhvr>
                                      <p:to>
                                        <p:strVal val="visible"/>
                                      </p:to>
                                    </p:set>
                                    <p:anim calcmode="lin" valueType="num">
                                      <p:cBhvr>
                                        <p:cTn id="80"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67">
                                            <p:txEl>
                                              <p:pRg st="0" end="0"/>
                                            </p:txEl>
                                          </p:spTgt>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68">
                                            <p:txEl>
                                              <p:pRg st="0" end="0"/>
                                            </p:txEl>
                                          </p:spTgt>
                                        </p:tgtEl>
                                        <p:attrNameLst>
                                          <p:attrName>style.visibility</p:attrName>
                                        </p:attrNameLst>
                                      </p:cBhvr>
                                      <p:to>
                                        <p:strVal val="visible"/>
                                      </p:to>
                                    </p:set>
                                    <p:anim calcmode="lin" valueType="num">
                                      <p:cBhvr>
                                        <p:cTn id="85" dur="5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6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70"/>
                                        </p:tgtEl>
                                        <p:attrNameLst>
                                          <p:attrName>style.visibility</p:attrName>
                                        </p:attrNameLst>
                                      </p:cBhvr>
                                      <p:to>
                                        <p:strVal val="visible"/>
                                      </p:to>
                                    </p:set>
                                    <p:anim calcmode="lin" valueType="num">
                                      <p:cBhvr>
                                        <p:cTn id="90" dur="500" fill="hold"/>
                                        <p:tgtEl>
                                          <p:spTgt spid="70"/>
                                        </p:tgtEl>
                                        <p:attrNameLst>
                                          <p:attrName>ppt_w</p:attrName>
                                        </p:attrNameLst>
                                      </p:cBhvr>
                                      <p:tavLst>
                                        <p:tav tm="0">
                                          <p:val>
                                            <p:fltVal val="0"/>
                                          </p:val>
                                        </p:tav>
                                        <p:tav tm="100000">
                                          <p:val>
                                            <p:strVal val="#ppt_w"/>
                                          </p:val>
                                        </p:tav>
                                      </p:tavLst>
                                    </p:anim>
                                    <p:anim calcmode="lin" valueType="num">
                                      <p:cBhvr>
                                        <p:cTn id="91" dur="500" fill="hold"/>
                                        <p:tgtEl>
                                          <p:spTgt spid="70"/>
                                        </p:tgtEl>
                                        <p:attrNameLst>
                                          <p:attrName>ppt_h</p:attrName>
                                        </p:attrNameLst>
                                      </p:cBhvr>
                                      <p:tavLst>
                                        <p:tav tm="0">
                                          <p:val>
                                            <p:fltVal val="0"/>
                                          </p:val>
                                        </p:tav>
                                        <p:tav tm="100000">
                                          <p:val>
                                            <p:strVal val="#ppt_h"/>
                                          </p:val>
                                        </p:tav>
                                      </p:tavLst>
                                    </p:anim>
                                    <p:animEffect transition="in" filter="fade">
                                      <p:cBhvr>
                                        <p:cTn id="92" dur="500"/>
                                        <p:tgtEl>
                                          <p:spTgt spid="70"/>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71">
                                            <p:txEl>
                                              <p:pRg st="0" end="0"/>
                                            </p:txEl>
                                          </p:spTgt>
                                        </p:tgtEl>
                                        <p:attrNameLst>
                                          <p:attrName>style.visibility</p:attrName>
                                        </p:attrNameLst>
                                      </p:cBhvr>
                                      <p:to>
                                        <p:strVal val="visible"/>
                                      </p:to>
                                    </p:set>
                                    <p:anim calcmode="lin" valueType="num">
                                      <p:cBhvr>
                                        <p:cTn id="9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71">
                                            <p:txEl>
                                              <p:pRg st="0" end="0"/>
                                            </p:txEl>
                                          </p:spTgt>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72">
                                            <p:txEl>
                                              <p:pRg st="0" end="0"/>
                                            </p:txEl>
                                          </p:spTgt>
                                        </p:tgtEl>
                                        <p:attrNameLst>
                                          <p:attrName>style.visibility</p:attrName>
                                        </p:attrNameLst>
                                      </p:cBhvr>
                                      <p:to>
                                        <p:strVal val="visible"/>
                                      </p:to>
                                    </p:set>
                                    <p:anim calcmode="lin" valueType="num">
                                      <p:cBhvr>
                                        <p:cTn id="10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7" grpId="0"/>
      <p:bldP spid="30" grpId="0" animBg="1"/>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60" grpId="0" build="p">
        <p:tmplLst>
          <p:tmpl lvl="1">
            <p:tnLst>
              <p:par>
                <p:cTn presetID="53" presetClass="entr" presetSubtype="16"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animEffect transition="in" filter="fade">
                      <p:cBhvr>
                        <p:cTn dur="500"/>
                        <p:tgtEl>
                          <p:spTgt spid="60"/>
                        </p:tgtEl>
                      </p:cBhvr>
                    </p:animEffect>
                  </p:childTnLst>
                </p:cTn>
              </p:par>
            </p:tnLst>
          </p:tmpl>
        </p:tmplLst>
      </p:bldP>
      <p:bldP spid="62" grpId="0" animBg="1"/>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6" grpId="0" animBg="1"/>
      <p:bldP spid="67" grpId="0" build="p">
        <p:tmplLst>
          <p:tmpl lvl="1">
            <p:tnLst>
              <p:par>
                <p:cTn presetID="53" presetClass="entr" presetSubtype="16"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animEffect transition="in" filter="fade">
                      <p:cBhvr>
                        <p:cTn dur="500"/>
                        <p:tgtEl>
                          <p:spTgt spid="67"/>
                        </p:tgtEl>
                      </p:cBhvr>
                    </p:animEffect>
                  </p:childTnLst>
                </p:cTn>
              </p:par>
            </p:tnLst>
          </p:tmpl>
        </p:tmplLst>
      </p:bldP>
      <p:bldP spid="68" grpId="0" build="p">
        <p:tmplLst>
          <p:tmpl lvl="1">
            <p:tnLst>
              <p:par>
                <p:cTn presetID="53" presetClass="entr" presetSubtype="16"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 calcmode="lin" valueType="num">
                      <p:cBhvr>
                        <p:cTn dur="500" fill="hold"/>
                        <p:tgtEl>
                          <p:spTgt spid="68"/>
                        </p:tgtEl>
                        <p:attrNameLst>
                          <p:attrName>ppt_w</p:attrName>
                        </p:attrNameLst>
                      </p:cBhvr>
                      <p:tavLst>
                        <p:tav tm="0">
                          <p:val>
                            <p:fltVal val="0"/>
                          </p:val>
                        </p:tav>
                        <p:tav tm="100000">
                          <p:val>
                            <p:strVal val="#ppt_w"/>
                          </p:val>
                        </p:tav>
                      </p:tavLst>
                    </p:anim>
                    <p:anim calcmode="lin" valueType="num">
                      <p:cBhvr>
                        <p:cTn dur="500" fill="hold"/>
                        <p:tgtEl>
                          <p:spTgt spid="68"/>
                        </p:tgtEl>
                        <p:attrNameLst>
                          <p:attrName>ppt_h</p:attrName>
                        </p:attrNameLst>
                      </p:cBhvr>
                      <p:tavLst>
                        <p:tav tm="0">
                          <p:val>
                            <p:fltVal val="0"/>
                          </p:val>
                        </p:tav>
                        <p:tav tm="100000">
                          <p:val>
                            <p:strVal val="#ppt_h"/>
                          </p:val>
                        </p:tav>
                      </p:tavLst>
                    </p:anim>
                    <p:animEffect transition="in" filter="fade">
                      <p:cBhvr>
                        <p:cTn dur="500"/>
                        <p:tgtEl>
                          <p:spTgt spid="68"/>
                        </p:tgtEl>
                      </p:cBhvr>
                    </p:animEffect>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9" name="image3.png"/>
          <p:cNvPicPr/>
          <p:nvPr userDrawn="1"/>
        </p:nvPicPr>
        <p:blipFill>
          <a:blip r:embed="rId2">
            <a:extLst/>
          </a:blip>
          <a:srcRect/>
          <a:stretch>
            <a:fillRect/>
          </a:stretch>
        </p:blipFill>
        <p:spPr>
          <a:xfrm>
            <a:off x="1536914" y="4089014"/>
            <a:ext cx="10068641" cy="14915836"/>
          </a:xfrm>
          <a:prstGeom prst="rect">
            <a:avLst/>
          </a:prstGeom>
          <a:ln w="12700" cap="flat">
            <a:noFill/>
            <a:miter lim="400000"/>
          </a:ln>
          <a:effectLst/>
        </p:spPr>
      </p:pic>
      <p:sp>
        <p:nvSpPr>
          <p:cNvPr id="30"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31"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2" name="Rounded Rectangle 31"/>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Rounded Rectangle 34"/>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7" name="Rounded Rectangle 36"/>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Rounded Rectangle 38"/>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0"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1" name="Rounded Rectangle 40"/>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Picture Placeholder 2"/>
          <p:cNvSpPr>
            <a:spLocks noGrp="1"/>
          </p:cNvSpPr>
          <p:nvPr>
            <p:ph type="pic" sz="quarter" idx="17"/>
          </p:nvPr>
        </p:nvSpPr>
        <p:spPr>
          <a:xfrm>
            <a:off x="2049368" y="5529400"/>
            <a:ext cx="9054769" cy="83898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Tree>
    <p:extLst>
      <p:ext uri="{BB962C8B-B14F-4D97-AF65-F5344CB8AC3E}">
        <p14:creationId xmlns:p14="http://schemas.microsoft.com/office/powerpoint/2010/main" val="111415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30">
                                            <p:txEl>
                                              <p:pRg st="0" end="0"/>
                                            </p:txEl>
                                          </p:spTgt>
                                        </p:tgtEl>
                                        <p:attrNameLst>
                                          <p:attrName>style.visibility</p:attrName>
                                        </p:attrNameLst>
                                      </p:cBhvr>
                                      <p:to>
                                        <p:strVal val="visible"/>
                                      </p:to>
                                    </p:set>
                                    <p:anim calcmode="lin" valueType="num">
                                      <p:cBhvr>
                                        <p:cTn id="2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0">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p:cTn id="31"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Effect transition="in" filter="fade">
                                      <p:cBhvr>
                                        <p:cTn id="38" dur="500"/>
                                        <p:tgtEl>
                                          <p:spTgt spid="35"/>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6">
                                            <p:txEl>
                                              <p:pRg st="0" end="0"/>
                                            </p:txEl>
                                          </p:spTgt>
                                        </p:tgtEl>
                                        <p:attrNameLst>
                                          <p:attrName>style.visibility</p:attrName>
                                        </p:attrNameLst>
                                      </p:cBhvr>
                                      <p:to>
                                        <p:strVal val="visible"/>
                                      </p:to>
                                    </p:set>
                                    <p:anim calcmode="lin" valueType="num">
                                      <p:cBhvr>
                                        <p:cTn id="4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8">
                                            <p:txEl>
                                              <p:pRg st="0" end="0"/>
                                            </p:txEl>
                                          </p:spTgt>
                                        </p:tgtEl>
                                        <p:attrNameLst>
                                          <p:attrName>style.visibility</p:attrName>
                                        </p:attrNameLst>
                                      </p:cBhvr>
                                      <p:to>
                                        <p:strVal val="visible"/>
                                      </p:to>
                                    </p:set>
                                    <p:anim calcmode="lin" valueType="num">
                                      <p:cBhvr>
                                        <p:cTn id="51"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8">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Effect transition="in" filter="fade">
                                      <p:cBhvr>
                                        <p:cTn id="58" dur="500"/>
                                        <p:tgtEl>
                                          <p:spTgt spid="39"/>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p:cTn id="61"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40">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2">
                                            <p:txEl>
                                              <p:pRg st="0" end="0"/>
                                            </p:txEl>
                                          </p:spTgt>
                                        </p:tgtEl>
                                        <p:attrNameLst>
                                          <p:attrName>style.visibility</p:attrName>
                                        </p:attrNameLst>
                                      </p:cBhvr>
                                      <p:to>
                                        <p:strVal val="visible"/>
                                      </p:to>
                                    </p:set>
                                    <p:anim calcmode="lin" valueType="num">
                                      <p:cBhvr>
                                        <p:cTn id="71"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2">
                                            <p:txEl>
                                              <p:pRg st="0" end="0"/>
                                            </p:txEl>
                                          </p:spTgt>
                                        </p:tgtEl>
                                      </p:cBhvr>
                                    </p:animEffect>
                                  </p:childTnLst>
                                </p:cTn>
                              </p:par>
                            </p:childTnLst>
                          </p:cTn>
                        </p:par>
                        <p:par>
                          <p:cTn id="74" fill="hold">
                            <p:stCondLst>
                              <p:cond delay="700"/>
                            </p:stCondLst>
                            <p:childTnLst>
                              <p:par>
                                <p:cTn id="75" presetID="10" presetClass="entr" presetSubtype="0" fill="hold" grpId="0" nodeType="afterEffect" nodePh="1">
                                  <p:stCondLst>
                                    <p:cond delay="0"/>
                                  </p:stCondLst>
                                  <p:endCondLst>
                                    <p:cond evt="begin" delay="0">
                                      <p:tn val="75"/>
                                    </p:cond>
                                  </p:end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2"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animBg="1"/>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Tiles images">
    <p:spTree>
      <p:nvGrpSpPr>
        <p:cNvPr id="1" name=""/>
        <p:cNvGrpSpPr/>
        <p:nvPr/>
      </p:nvGrpSpPr>
      <p:grpSpPr>
        <a:xfrm>
          <a:off x="0" y="0"/>
          <a:ext cx="0" cy="0"/>
          <a:chOff x="0" y="0"/>
          <a:chExt cx="0" cy="0"/>
        </a:xfrm>
      </p:grpSpPr>
      <p:sp>
        <p:nvSpPr>
          <p:cNvPr id="17" name="Rounded Rectangle 16"/>
          <p:cNvSpPr/>
          <p:nvPr userDrawn="1"/>
        </p:nvSpPr>
        <p:spPr>
          <a:xfrm>
            <a:off x="1" y="0"/>
            <a:ext cx="4064530" cy="4064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Rounded Rectangle 18"/>
          <p:cNvSpPr/>
          <p:nvPr userDrawn="1"/>
        </p:nvSpPr>
        <p:spPr>
          <a:xfrm>
            <a:off x="8129060" y="0"/>
            <a:ext cx="4064530"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p:cNvSpPr/>
          <p:nvPr userDrawn="1"/>
        </p:nvSpPr>
        <p:spPr>
          <a:xfrm>
            <a:off x="16258119" y="0"/>
            <a:ext cx="406453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p:cNvSpPr/>
          <p:nvPr userDrawn="1"/>
        </p:nvSpPr>
        <p:spPr>
          <a:xfrm>
            <a:off x="4064530" y="4064000"/>
            <a:ext cx="4064530" cy="4064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p:cNvSpPr/>
          <p:nvPr userDrawn="1"/>
        </p:nvSpPr>
        <p:spPr>
          <a:xfrm>
            <a:off x="12193589" y="4064000"/>
            <a:ext cx="4064530" cy="4064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p:cNvSpPr/>
          <p:nvPr userDrawn="1"/>
        </p:nvSpPr>
        <p:spPr>
          <a:xfrm>
            <a:off x="20322646" y="4064000"/>
            <a:ext cx="4064530" cy="4064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4064530"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6" name="Picture Placeholder 2"/>
          <p:cNvSpPr>
            <a:spLocks noGrp="1"/>
          </p:cNvSpPr>
          <p:nvPr>
            <p:ph type="pic" sz="quarter" idx="18"/>
          </p:nvPr>
        </p:nvSpPr>
        <p:spPr>
          <a:xfrm>
            <a:off x="12193589"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7" name="Picture Placeholder 2"/>
          <p:cNvSpPr>
            <a:spLocks noGrp="1"/>
          </p:cNvSpPr>
          <p:nvPr>
            <p:ph type="pic" sz="quarter" idx="19"/>
          </p:nvPr>
        </p:nvSpPr>
        <p:spPr>
          <a:xfrm>
            <a:off x="20322646"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8" name="Picture Placeholder 2"/>
          <p:cNvSpPr>
            <a:spLocks noGrp="1"/>
          </p:cNvSpPr>
          <p:nvPr>
            <p:ph type="pic" sz="quarter" idx="20"/>
          </p:nvPr>
        </p:nvSpPr>
        <p:spPr>
          <a:xfrm>
            <a:off x="1"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9" name="Picture Placeholder 2"/>
          <p:cNvSpPr>
            <a:spLocks noGrp="1"/>
          </p:cNvSpPr>
          <p:nvPr>
            <p:ph type="pic" sz="quarter" idx="21"/>
          </p:nvPr>
        </p:nvSpPr>
        <p:spPr>
          <a:xfrm>
            <a:off x="8129060"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0" name="Picture Placeholder 2"/>
          <p:cNvSpPr>
            <a:spLocks noGrp="1"/>
          </p:cNvSpPr>
          <p:nvPr>
            <p:ph type="pic" sz="quarter" idx="22"/>
          </p:nvPr>
        </p:nvSpPr>
        <p:spPr>
          <a:xfrm>
            <a:off x="16258117"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7" name="Text Placeholder 7"/>
          <p:cNvSpPr>
            <a:spLocks noGrp="1"/>
          </p:cNvSpPr>
          <p:nvPr>
            <p:ph type="body" sz="quarter" idx="25" hasCustomPrompt="1"/>
          </p:nvPr>
        </p:nvSpPr>
        <p:spPr>
          <a:xfrm>
            <a:off x="1398552"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8" name="Text Placeholder 2"/>
          <p:cNvSpPr>
            <a:spLocks noGrp="1"/>
          </p:cNvSpPr>
          <p:nvPr>
            <p:ph type="body" sz="quarter" idx="26" hasCustomPrompt="1"/>
          </p:nvPr>
        </p:nvSpPr>
        <p:spPr>
          <a:xfrm>
            <a:off x="269500"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9" name="Text Placeholder 7"/>
          <p:cNvSpPr>
            <a:spLocks noGrp="1"/>
          </p:cNvSpPr>
          <p:nvPr>
            <p:ph type="body" sz="quarter" idx="27" hasCustomPrompt="1"/>
          </p:nvPr>
        </p:nvSpPr>
        <p:spPr>
          <a:xfrm>
            <a:off x="9521995"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0" name="Text Placeholder 2"/>
          <p:cNvSpPr>
            <a:spLocks noGrp="1"/>
          </p:cNvSpPr>
          <p:nvPr>
            <p:ph type="body" sz="quarter" idx="28" hasCustomPrompt="1"/>
          </p:nvPr>
        </p:nvSpPr>
        <p:spPr>
          <a:xfrm>
            <a:off x="8392945"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1" name="Text Placeholder 7"/>
          <p:cNvSpPr>
            <a:spLocks noGrp="1"/>
          </p:cNvSpPr>
          <p:nvPr>
            <p:ph type="body" sz="quarter" idx="29" hasCustomPrompt="1"/>
          </p:nvPr>
        </p:nvSpPr>
        <p:spPr>
          <a:xfrm>
            <a:off x="17645440"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2" name="Text Placeholder 2"/>
          <p:cNvSpPr>
            <a:spLocks noGrp="1"/>
          </p:cNvSpPr>
          <p:nvPr>
            <p:ph type="body" sz="quarter" idx="30" hasCustomPrompt="1"/>
          </p:nvPr>
        </p:nvSpPr>
        <p:spPr>
          <a:xfrm>
            <a:off x="16516388"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3" name="Text Placeholder 7"/>
          <p:cNvSpPr>
            <a:spLocks noGrp="1"/>
          </p:cNvSpPr>
          <p:nvPr>
            <p:ph type="body" sz="quarter" idx="31" hasCustomPrompt="1"/>
          </p:nvPr>
        </p:nvSpPr>
        <p:spPr>
          <a:xfrm>
            <a:off x="5479524"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2"/>
          <p:cNvSpPr>
            <a:spLocks noGrp="1"/>
          </p:cNvSpPr>
          <p:nvPr>
            <p:ph type="body" sz="quarter" idx="32" hasCustomPrompt="1"/>
          </p:nvPr>
        </p:nvSpPr>
        <p:spPr>
          <a:xfrm>
            <a:off x="4350472"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5" name="Text Placeholder 7"/>
          <p:cNvSpPr>
            <a:spLocks noGrp="1"/>
          </p:cNvSpPr>
          <p:nvPr>
            <p:ph type="body" sz="quarter" idx="33" hasCustomPrompt="1"/>
          </p:nvPr>
        </p:nvSpPr>
        <p:spPr>
          <a:xfrm>
            <a:off x="13564466"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6" name="Text Placeholder 2"/>
          <p:cNvSpPr>
            <a:spLocks noGrp="1"/>
          </p:cNvSpPr>
          <p:nvPr>
            <p:ph type="body" sz="quarter" idx="34" hasCustomPrompt="1"/>
          </p:nvPr>
        </p:nvSpPr>
        <p:spPr>
          <a:xfrm>
            <a:off x="1243541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7" name="Text Placeholder 7"/>
          <p:cNvSpPr>
            <a:spLocks noGrp="1"/>
          </p:cNvSpPr>
          <p:nvPr>
            <p:ph type="body" sz="quarter" idx="35" hasCustomPrompt="1"/>
          </p:nvPr>
        </p:nvSpPr>
        <p:spPr>
          <a:xfrm>
            <a:off x="21758148"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8" name="Text Placeholder 2"/>
          <p:cNvSpPr>
            <a:spLocks noGrp="1"/>
          </p:cNvSpPr>
          <p:nvPr>
            <p:ph type="body" sz="quarter" idx="36" hasCustomPrompt="1"/>
          </p:nvPr>
        </p:nvSpPr>
        <p:spPr>
          <a:xfrm>
            <a:off x="2062909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9" name="Text Placeholder 7"/>
          <p:cNvSpPr>
            <a:spLocks noGrp="1"/>
          </p:cNvSpPr>
          <p:nvPr>
            <p:ph type="body" sz="quarter" idx="23"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24"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61"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Tree>
    <p:extLst>
      <p:ext uri="{BB962C8B-B14F-4D97-AF65-F5344CB8AC3E}">
        <p14:creationId xmlns:p14="http://schemas.microsoft.com/office/powerpoint/2010/main" val="411321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nodePh="1">
                                  <p:stCondLst>
                                    <p:cond delay="0"/>
                                  </p:stCondLst>
                                  <p:endCondLst>
                                    <p:cond evt="begin" delay="0">
                                      <p:tn val="15"/>
                                    </p:cond>
                                  </p:end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16" fill="hold" grpId="0" nodeType="withEffect">
                                  <p:stCondLst>
                                    <p:cond delay="80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80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80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par>
                                <p:cTn id="59" presetID="53" presetClass="entr" presetSubtype="16" fill="hold" grpId="0" nodeType="withEffect">
                                  <p:stCondLst>
                                    <p:cond delay="80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47">
                                            <p:txEl>
                                              <p:pRg st="0" end="0"/>
                                            </p:txEl>
                                          </p:spTgt>
                                        </p:tgtEl>
                                        <p:attrNameLst>
                                          <p:attrName>style.visibility</p:attrName>
                                        </p:attrNameLst>
                                      </p:cBhvr>
                                      <p:to>
                                        <p:strVal val="visible"/>
                                      </p:to>
                                    </p:set>
                                    <p:animEffect transition="in" filter="fade">
                                      <p:cBhvr>
                                        <p:cTn id="66" dur="400"/>
                                        <p:tgtEl>
                                          <p:spTgt spid="47">
                                            <p:txEl>
                                              <p:pRg st="0" end="0"/>
                                            </p:txEl>
                                          </p:spTgt>
                                        </p:tgtEl>
                                      </p:cBhvr>
                                    </p:animEffect>
                                    <p:anim calcmode="lin" valueType="num">
                                      <p:cBhvr>
                                        <p:cTn id="6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48">
                                            <p:txEl>
                                              <p:pRg st="0" end="0"/>
                                            </p:txEl>
                                          </p:spTgt>
                                        </p:tgtEl>
                                        <p:attrNameLst>
                                          <p:attrName>style.visibility</p:attrName>
                                        </p:attrNameLst>
                                      </p:cBhvr>
                                      <p:to>
                                        <p:strVal val="visible"/>
                                      </p:to>
                                    </p:set>
                                    <p:animEffect transition="in" filter="fade">
                                      <p:cBhvr>
                                        <p:cTn id="71" dur="500"/>
                                        <p:tgtEl>
                                          <p:spTgt spid="48">
                                            <p:txEl>
                                              <p:pRg st="0" end="0"/>
                                            </p:txEl>
                                          </p:spTgt>
                                        </p:tgtEl>
                                      </p:cBhvr>
                                    </p:animEffect>
                                  </p:childTnLst>
                                </p:cTn>
                              </p:par>
                              <p:par>
                                <p:cTn id="72" presetID="42" presetClass="entr" presetSubtype="0" fill="hold" grpId="0" nodeType="withEffect">
                                  <p:stCondLst>
                                    <p:cond delay="200"/>
                                  </p:stCondLst>
                                  <p:childTnLst>
                                    <p:set>
                                      <p:cBhvr>
                                        <p:cTn id="73" dur="1" fill="hold">
                                          <p:stCondLst>
                                            <p:cond delay="0"/>
                                          </p:stCondLst>
                                        </p:cTn>
                                        <p:tgtEl>
                                          <p:spTgt spid="49">
                                            <p:txEl>
                                              <p:pRg st="0" end="0"/>
                                            </p:txEl>
                                          </p:spTgt>
                                        </p:tgtEl>
                                        <p:attrNameLst>
                                          <p:attrName>style.visibility</p:attrName>
                                        </p:attrNameLst>
                                      </p:cBhvr>
                                      <p:to>
                                        <p:strVal val="visible"/>
                                      </p:to>
                                    </p:set>
                                    <p:animEffect transition="in" filter="fade">
                                      <p:cBhvr>
                                        <p:cTn id="74" dur="400"/>
                                        <p:tgtEl>
                                          <p:spTgt spid="49">
                                            <p:txEl>
                                              <p:pRg st="0" end="0"/>
                                            </p:txEl>
                                          </p:spTgt>
                                        </p:tgtEl>
                                      </p:cBhvr>
                                    </p:animEffect>
                                    <p:anim calcmode="lin" valueType="num">
                                      <p:cBhvr>
                                        <p:cTn id="75" dur="4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76" dur="400" fill="hold"/>
                                        <p:tgtEl>
                                          <p:spTgt spid="49">
                                            <p:txEl>
                                              <p:pRg st="0" end="0"/>
                                            </p:txEl>
                                          </p:spTgt>
                                        </p:tgtEl>
                                        <p:attrNameLst>
                                          <p:attrName>ppt_y</p:attrName>
                                        </p:attrNameLst>
                                      </p:cBhvr>
                                      <p:tavLst>
                                        <p:tav tm="0">
                                          <p:val>
                                            <p:strVal val="#ppt_y+.1"/>
                                          </p:val>
                                        </p:tav>
                                        <p:tav tm="100000">
                                          <p:val>
                                            <p:strVal val="#ppt_y"/>
                                          </p:val>
                                        </p:tav>
                                      </p:tavLst>
                                    </p:anim>
                                  </p:childTnLst>
                                </p:cTn>
                              </p:par>
                              <p:par>
                                <p:cTn id="77" presetID="10" presetClass="entr" presetSubtype="0" fill="hold" grpId="0" nodeType="withEffect">
                                  <p:stCondLst>
                                    <p:cond delay="800"/>
                                  </p:stCondLst>
                                  <p:childTnLst>
                                    <p:set>
                                      <p:cBhvr>
                                        <p:cTn id="78" dur="1" fill="hold">
                                          <p:stCondLst>
                                            <p:cond delay="0"/>
                                          </p:stCondLst>
                                        </p:cTn>
                                        <p:tgtEl>
                                          <p:spTgt spid="50">
                                            <p:txEl>
                                              <p:pRg st="0" end="0"/>
                                            </p:txEl>
                                          </p:spTgt>
                                        </p:tgtEl>
                                        <p:attrNameLst>
                                          <p:attrName>style.visibility</p:attrName>
                                        </p:attrNameLst>
                                      </p:cBhvr>
                                      <p:to>
                                        <p:strVal val="visible"/>
                                      </p:to>
                                    </p:set>
                                    <p:animEffect transition="in" filter="fade">
                                      <p:cBhvr>
                                        <p:cTn id="79" dur="500"/>
                                        <p:tgtEl>
                                          <p:spTgt spid="50">
                                            <p:txEl>
                                              <p:pRg st="0" end="0"/>
                                            </p:txEl>
                                          </p:spTgt>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1">
                                            <p:txEl>
                                              <p:pRg st="0" end="0"/>
                                            </p:txEl>
                                          </p:spTgt>
                                        </p:tgtEl>
                                        <p:attrNameLst>
                                          <p:attrName>style.visibility</p:attrName>
                                        </p:attrNameLst>
                                      </p:cBhvr>
                                      <p:to>
                                        <p:strVal val="visible"/>
                                      </p:to>
                                    </p:set>
                                    <p:animEffect transition="in" filter="fade">
                                      <p:cBhvr>
                                        <p:cTn id="82" dur="400"/>
                                        <p:tgtEl>
                                          <p:spTgt spid="51">
                                            <p:txEl>
                                              <p:pRg st="0" end="0"/>
                                            </p:txEl>
                                          </p:spTgt>
                                        </p:tgtEl>
                                      </p:cBhvr>
                                    </p:animEffect>
                                    <p:anim calcmode="lin" valueType="num">
                                      <p:cBhvr>
                                        <p:cTn id="83"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1">
                                            <p:txEl>
                                              <p:pRg st="0" end="0"/>
                                            </p:txEl>
                                          </p:spTgt>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52">
                                            <p:txEl>
                                              <p:pRg st="0" end="0"/>
                                            </p:txEl>
                                          </p:spTgt>
                                        </p:tgtEl>
                                        <p:attrNameLst>
                                          <p:attrName>style.visibility</p:attrName>
                                        </p:attrNameLst>
                                      </p:cBhvr>
                                      <p:to>
                                        <p:strVal val="visible"/>
                                      </p:to>
                                    </p:set>
                                    <p:animEffect transition="in" filter="fade">
                                      <p:cBhvr>
                                        <p:cTn id="87" dur="500"/>
                                        <p:tgtEl>
                                          <p:spTgt spid="52">
                                            <p:txEl>
                                              <p:pRg st="0" end="0"/>
                                            </p:txEl>
                                          </p:spTgt>
                                        </p:tgtEl>
                                      </p:cBhvr>
                                    </p:animEffect>
                                  </p:childTnLst>
                                </p:cTn>
                              </p:par>
                              <p:par>
                                <p:cTn id="88" presetID="42" presetClass="entr" presetSubtype="0" fill="hold" grpId="0" nodeType="withEffect">
                                  <p:stCondLst>
                                    <p:cond delay="200"/>
                                  </p:stCondLst>
                                  <p:childTnLst>
                                    <p:set>
                                      <p:cBhvr>
                                        <p:cTn id="89" dur="1" fill="hold">
                                          <p:stCondLst>
                                            <p:cond delay="0"/>
                                          </p:stCondLst>
                                        </p:cTn>
                                        <p:tgtEl>
                                          <p:spTgt spid="53">
                                            <p:txEl>
                                              <p:pRg st="0" end="0"/>
                                            </p:txEl>
                                          </p:spTgt>
                                        </p:tgtEl>
                                        <p:attrNameLst>
                                          <p:attrName>style.visibility</p:attrName>
                                        </p:attrNameLst>
                                      </p:cBhvr>
                                      <p:to>
                                        <p:strVal val="visible"/>
                                      </p:to>
                                    </p:set>
                                    <p:animEffect transition="in" filter="fade">
                                      <p:cBhvr>
                                        <p:cTn id="90" dur="400"/>
                                        <p:tgtEl>
                                          <p:spTgt spid="53">
                                            <p:txEl>
                                              <p:pRg st="0" end="0"/>
                                            </p:txEl>
                                          </p:spTgt>
                                        </p:tgtEl>
                                      </p:cBhvr>
                                    </p:animEffect>
                                    <p:anim calcmode="lin" valueType="num">
                                      <p:cBhvr>
                                        <p:cTn id="91" dur="4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92" dur="400" fill="hold"/>
                                        <p:tgtEl>
                                          <p:spTgt spid="53">
                                            <p:txEl>
                                              <p:pRg st="0" end="0"/>
                                            </p:txEl>
                                          </p:spTgt>
                                        </p:tgtEl>
                                        <p:attrNameLst>
                                          <p:attrName>ppt_y</p:attrName>
                                        </p:attrNameLst>
                                      </p:cBhvr>
                                      <p:tavLst>
                                        <p:tav tm="0">
                                          <p:val>
                                            <p:strVal val="#ppt_y+.1"/>
                                          </p:val>
                                        </p:tav>
                                        <p:tav tm="100000">
                                          <p:val>
                                            <p:strVal val="#ppt_y"/>
                                          </p:val>
                                        </p:tav>
                                      </p:tavLst>
                                    </p:anim>
                                  </p:childTnLst>
                                </p:cTn>
                              </p:par>
                              <p:par>
                                <p:cTn id="93" presetID="10" presetClass="entr" presetSubtype="0" fill="hold" grpId="0" nodeType="withEffect">
                                  <p:stCondLst>
                                    <p:cond delay="800"/>
                                  </p:stCondLst>
                                  <p:childTnLst>
                                    <p:set>
                                      <p:cBhvr>
                                        <p:cTn id="94" dur="1" fill="hold">
                                          <p:stCondLst>
                                            <p:cond delay="0"/>
                                          </p:stCondLst>
                                        </p:cTn>
                                        <p:tgtEl>
                                          <p:spTgt spid="54">
                                            <p:txEl>
                                              <p:pRg st="0" end="0"/>
                                            </p:txEl>
                                          </p:spTgt>
                                        </p:tgtEl>
                                        <p:attrNameLst>
                                          <p:attrName>style.visibility</p:attrName>
                                        </p:attrNameLst>
                                      </p:cBhvr>
                                      <p:to>
                                        <p:strVal val="visible"/>
                                      </p:to>
                                    </p:set>
                                    <p:animEffect transition="in" filter="fade">
                                      <p:cBhvr>
                                        <p:cTn id="95" dur="500"/>
                                        <p:tgtEl>
                                          <p:spTgt spid="54">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55">
                                            <p:txEl>
                                              <p:pRg st="0" end="0"/>
                                            </p:txEl>
                                          </p:spTgt>
                                        </p:tgtEl>
                                        <p:attrNameLst>
                                          <p:attrName>style.visibility</p:attrName>
                                        </p:attrNameLst>
                                      </p:cBhvr>
                                      <p:to>
                                        <p:strVal val="visible"/>
                                      </p:to>
                                    </p:set>
                                    <p:animEffect transition="in" filter="fade">
                                      <p:cBhvr>
                                        <p:cTn id="98" dur="400"/>
                                        <p:tgtEl>
                                          <p:spTgt spid="55">
                                            <p:txEl>
                                              <p:pRg st="0" end="0"/>
                                            </p:txEl>
                                          </p:spTgt>
                                        </p:tgtEl>
                                      </p:cBhvr>
                                    </p:animEffect>
                                    <p:anim calcmode="lin" valueType="num">
                                      <p:cBhvr>
                                        <p:cTn id="99"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00" dur="400" fill="hold"/>
                                        <p:tgtEl>
                                          <p:spTgt spid="55">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56">
                                            <p:txEl>
                                              <p:pRg st="0" end="0"/>
                                            </p:txEl>
                                          </p:spTgt>
                                        </p:tgtEl>
                                        <p:attrNameLst>
                                          <p:attrName>style.visibility</p:attrName>
                                        </p:attrNameLst>
                                      </p:cBhvr>
                                      <p:to>
                                        <p:strVal val="visible"/>
                                      </p:to>
                                    </p:set>
                                    <p:animEffect transition="in" filter="fade">
                                      <p:cBhvr>
                                        <p:cTn id="103" dur="500"/>
                                        <p:tgtEl>
                                          <p:spTgt spid="56">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57">
                                            <p:txEl>
                                              <p:pRg st="0" end="0"/>
                                            </p:txEl>
                                          </p:spTgt>
                                        </p:tgtEl>
                                        <p:attrNameLst>
                                          <p:attrName>style.visibility</p:attrName>
                                        </p:attrNameLst>
                                      </p:cBhvr>
                                      <p:to>
                                        <p:strVal val="visible"/>
                                      </p:to>
                                    </p:set>
                                    <p:animEffect transition="in" filter="fade">
                                      <p:cBhvr>
                                        <p:cTn id="106" dur="400"/>
                                        <p:tgtEl>
                                          <p:spTgt spid="57">
                                            <p:txEl>
                                              <p:pRg st="0" end="0"/>
                                            </p:txEl>
                                          </p:spTgt>
                                        </p:tgtEl>
                                      </p:cBhvr>
                                    </p:animEffect>
                                    <p:anim calcmode="lin" valueType="num">
                                      <p:cBhvr>
                                        <p:cTn id="107"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09" presetID="10" presetClass="entr" presetSubtype="0" fill="hold" grpId="0" nodeType="withEffect">
                                  <p:stCondLst>
                                    <p:cond delay="800"/>
                                  </p:stCondLst>
                                  <p:childTnLst>
                                    <p:set>
                                      <p:cBhvr>
                                        <p:cTn id="110" dur="1" fill="hold">
                                          <p:stCondLst>
                                            <p:cond delay="0"/>
                                          </p:stCondLst>
                                        </p:cTn>
                                        <p:tgtEl>
                                          <p:spTgt spid="58">
                                            <p:txEl>
                                              <p:pRg st="0" end="0"/>
                                            </p:txEl>
                                          </p:spTgt>
                                        </p:tgtEl>
                                        <p:attrNameLst>
                                          <p:attrName>style.visibility</p:attrName>
                                        </p:attrNameLst>
                                      </p:cBhvr>
                                      <p:to>
                                        <p:strVal val="visible"/>
                                      </p:to>
                                    </p:set>
                                    <p:animEffect transition="in" filter="fade">
                                      <p:cBhvr>
                                        <p:cTn id="111" dur="500"/>
                                        <p:tgtEl>
                                          <p:spTgt spid="58">
                                            <p:txEl>
                                              <p:pRg st="0" end="0"/>
                                            </p:txEl>
                                          </p:spTgt>
                                        </p:tgtEl>
                                      </p:cBhvr>
                                    </p:animEffect>
                                  </p:childTnLst>
                                </p:cTn>
                              </p:par>
                              <p:par>
                                <p:cTn id="112" presetID="42" presetClass="entr" presetSubtype="0" fill="hold" grpId="0" nodeType="withEffect">
                                  <p:stCondLst>
                                    <p:cond delay="200"/>
                                  </p:stCondLst>
                                  <p:childTnLst>
                                    <p:set>
                                      <p:cBhvr>
                                        <p:cTn id="113" dur="1" fill="hold">
                                          <p:stCondLst>
                                            <p:cond delay="0"/>
                                          </p:stCondLst>
                                        </p:cTn>
                                        <p:tgtEl>
                                          <p:spTgt spid="59">
                                            <p:txEl>
                                              <p:pRg st="0" end="0"/>
                                            </p:txEl>
                                          </p:spTgt>
                                        </p:tgtEl>
                                        <p:attrNameLst>
                                          <p:attrName>style.visibility</p:attrName>
                                        </p:attrNameLst>
                                      </p:cBhvr>
                                      <p:to>
                                        <p:strVal val="visible"/>
                                      </p:to>
                                    </p:set>
                                    <p:animEffect transition="in" filter="fade">
                                      <p:cBhvr>
                                        <p:cTn id="114" dur="400"/>
                                        <p:tgtEl>
                                          <p:spTgt spid="59">
                                            <p:txEl>
                                              <p:pRg st="0" end="0"/>
                                            </p:txEl>
                                          </p:spTgt>
                                        </p:tgtEl>
                                      </p:cBhvr>
                                    </p:animEffect>
                                    <p:anim calcmode="lin" valueType="num">
                                      <p:cBhvr>
                                        <p:cTn id="115"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60">
                                            <p:txEl>
                                              <p:pRg st="0" end="0"/>
                                            </p:txEl>
                                          </p:spTgt>
                                        </p:tgtEl>
                                        <p:attrNameLst>
                                          <p:attrName>style.visibility</p:attrName>
                                        </p:attrNameLst>
                                      </p:cBhvr>
                                      <p:to>
                                        <p:strVal val="visible"/>
                                      </p:to>
                                    </p:set>
                                    <p:animEffect transition="in" filter="fade">
                                      <p:cBhvr>
                                        <p:cTn id="119" dur="500"/>
                                        <p:tgtEl>
                                          <p:spTgt spid="60">
                                            <p:txEl>
                                              <p:pRg st="0" end="0"/>
                                            </p:txEl>
                                          </p:spTgt>
                                        </p:tgtEl>
                                      </p:cBhvr>
                                    </p:animEffect>
                                    <p:anim calcmode="lin" valueType="num">
                                      <p:cBhvr>
                                        <p:cTn id="120"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21" dur="500" fill="hold"/>
                                        <p:tgtEl>
                                          <p:spTgt spid="60">
                                            <p:txEl>
                                              <p:pRg st="0" end="0"/>
                                            </p:txEl>
                                          </p:spTgt>
                                        </p:tgtEl>
                                        <p:attrNameLst>
                                          <p:attrName>ppt_y</p:attrName>
                                        </p:attrNameLst>
                                      </p:cBhvr>
                                      <p:tavLst>
                                        <p:tav tm="0">
                                          <p:val>
                                            <p:strVal val="#ppt_y+.1"/>
                                          </p:val>
                                        </p:tav>
                                        <p:tav tm="100000">
                                          <p:val>
                                            <p:strVal val="#ppt_y"/>
                                          </p:val>
                                        </p:tav>
                                      </p:tavLst>
                                    </p:anim>
                                  </p:childTnLst>
                                </p:cTn>
                              </p:par>
                              <p:par>
                                <p:cTn id="122" presetID="10" presetClass="entr" presetSubtype="0" fill="hold" grpId="0" nodeType="withEffect">
                                  <p:stCondLst>
                                    <p:cond delay="800"/>
                                  </p:stCondLst>
                                  <p:childTnLst>
                                    <p:set>
                                      <p:cBhvr>
                                        <p:cTn id="123" dur="1" fill="hold">
                                          <p:stCondLst>
                                            <p:cond delay="0"/>
                                          </p:stCondLst>
                                        </p:cTn>
                                        <p:tgtEl>
                                          <p:spTgt spid="61">
                                            <p:txEl>
                                              <p:pRg st="0" end="0"/>
                                            </p:txEl>
                                          </p:spTgt>
                                        </p:tgtEl>
                                        <p:attrNameLst>
                                          <p:attrName>style.visibility</p:attrName>
                                        </p:attrNameLst>
                                      </p:cBhvr>
                                      <p:to>
                                        <p:strVal val="visible"/>
                                      </p:to>
                                    </p:set>
                                    <p:animEffect transition="in" filter="fade">
                                      <p:cBhvr>
                                        <p:cTn id="124"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3" grpId="0" animBg="1"/>
      <p:bldP spid="26" grpId="0" animBg="1"/>
      <p:bldP spid="32" grpId="0" animBg="1"/>
      <p:bldP spid="34" grpId="0" animBg="1"/>
      <p:bldP spid="35" grpId="0"/>
      <p:bldP spid="36" grpId="0"/>
      <p:bldP spid="37" grpId="0"/>
      <p:bldP spid="38" grpId="0"/>
      <p:bldP spid="39" grpId="0"/>
      <p:bldP spid="40"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400"/>
                        <p:tgtEl>
                          <p:spTgt spid="49"/>
                        </p:tgtEl>
                      </p:cBhvr>
                    </p:animEffect>
                    <p:anim calcmode="lin" valueType="num">
                      <p:cBhvr>
                        <p:cTn dur="400" fill="hold"/>
                        <p:tgtEl>
                          <p:spTgt spid="49"/>
                        </p:tgtEl>
                        <p:attrNameLst>
                          <p:attrName>ppt_x</p:attrName>
                        </p:attrNameLst>
                      </p:cBhvr>
                      <p:tavLst>
                        <p:tav tm="0">
                          <p:val>
                            <p:strVal val="#ppt_x"/>
                          </p:val>
                        </p:tav>
                        <p:tav tm="100000">
                          <p:val>
                            <p:strVal val="#ppt_x"/>
                          </p:val>
                        </p:tav>
                      </p:tavLst>
                    </p:anim>
                    <p:anim calcmode="lin" valueType="num">
                      <p:cBhvr>
                        <p:cTn dur="4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2" grpId="0" build="p">
        <p:tmplLst>
          <p:tmpl lvl="1">
            <p:tnLst>
              <p:par>
                <p:cTn presetID="10" presetClass="entr" presetSubtype="0" fill="hold" nodeType="withEffect">
                  <p:stCondLst>
                    <p:cond delay="80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400"/>
                        <p:tgtEl>
                          <p:spTgt spid="53"/>
                        </p:tgtEl>
                      </p:cBhvr>
                    </p:animEffect>
                    <p:anim calcmode="lin" valueType="num">
                      <p:cBhvr>
                        <p:cTn dur="400" fill="hold"/>
                        <p:tgtEl>
                          <p:spTgt spid="53"/>
                        </p:tgtEl>
                        <p:attrNameLst>
                          <p:attrName>ppt_x</p:attrName>
                        </p:attrNameLst>
                      </p:cBhvr>
                      <p:tavLst>
                        <p:tav tm="0">
                          <p:val>
                            <p:strVal val="#ppt_x"/>
                          </p:val>
                        </p:tav>
                        <p:tav tm="100000">
                          <p:val>
                            <p:strVal val="#ppt_x"/>
                          </p:val>
                        </p:tav>
                      </p:tavLst>
                    </p:anim>
                    <p:anim calcmode="lin" valueType="num">
                      <p:cBhvr>
                        <p:cTn dur="4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10" presetClass="entr" presetSubtype="0" fill="hold" nodeType="withEffect">
                  <p:stCondLst>
                    <p:cond delay="8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anim calcmode="lin" valueType="num">
                      <p:cBhvr>
                        <p:cTn dur="500" fill="hold"/>
                        <p:tgtEl>
                          <p:spTgt spid="60"/>
                        </p:tgtEl>
                        <p:attrNameLst>
                          <p:attrName>ppt_x</p:attrName>
                        </p:attrNameLst>
                      </p:cBhvr>
                      <p:tavLst>
                        <p:tav tm="0">
                          <p:val>
                            <p:strVal val="#ppt_x"/>
                          </p:val>
                        </p:tav>
                        <p:tav tm="100000">
                          <p:val>
                            <p:strVal val="#ppt_x"/>
                          </p:val>
                        </p:tav>
                      </p:tavLst>
                    </p:anim>
                    <p:anim calcmode="lin" valueType="num">
                      <p:cBhvr>
                        <p:cTn dur="5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les images 2">
    <p:spTree>
      <p:nvGrpSpPr>
        <p:cNvPr id="1" name=""/>
        <p:cNvGrpSpPr/>
        <p:nvPr/>
      </p:nvGrpSpPr>
      <p:grpSpPr>
        <a:xfrm>
          <a:off x="0" y="0"/>
          <a:ext cx="0" cy="0"/>
          <a:chOff x="0" y="0"/>
          <a:chExt cx="0" cy="0"/>
        </a:xfrm>
      </p:grpSpPr>
      <p:sp>
        <p:nvSpPr>
          <p:cNvPr id="17" name="Rounded Rectangle 16"/>
          <p:cNvSpPr/>
          <p:nvPr userDrawn="1"/>
        </p:nvSpPr>
        <p:spPr>
          <a:xfrm>
            <a:off x="250251" y="230928"/>
            <a:ext cx="5890459" cy="4064000"/>
          </a:xfrm>
          <a:prstGeom prst="roundRect">
            <a:avLst>
              <a:gd name="adj" fmla="val 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6393764" y="230928"/>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7" name="Text Placeholder 7"/>
          <p:cNvSpPr>
            <a:spLocks noGrp="1"/>
          </p:cNvSpPr>
          <p:nvPr>
            <p:ph type="body" sz="quarter" idx="25" hasCustomPrompt="1"/>
          </p:nvPr>
        </p:nvSpPr>
        <p:spPr>
          <a:xfrm>
            <a:off x="538998" y="836490"/>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2010</a:t>
            </a:r>
          </a:p>
        </p:txBody>
      </p:sp>
      <p:sp>
        <p:nvSpPr>
          <p:cNvPr id="48" name="Text Placeholder 2"/>
          <p:cNvSpPr>
            <a:spLocks noGrp="1"/>
          </p:cNvSpPr>
          <p:nvPr>
            <p:ph type="body" sz="quarter" idx="26" hasCustomPrompt="1"/>
          </p:nvPr>
        </p:nvSpPr>
        <p:spPr>
          <a:xfrm>
            <a:off x="538997" y="188723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29" name="Rounded Rectangle 28"/>
          <p:cNvSpPr/>
          <p:nvPr userDrawn="1"/>
        </p:nvSpPr>
        <p:spPr>
          <a:xfrm>
            <a:off x="10683677" y="230928"/>
            <a:ext cx="7642197"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7" hasCustomPrompt="1"/>
          </p:nvPr>
        </p:nvSpPr>
        <p:spPr>
          <a:xfrm rot="16200000">
            <a:off x="10138947" y="1771871"/>
            <a:ext cx="2939654"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JUNE 2011</a:t>
            </a:r>
          </a:p>
        </p:txBody>
      </p:sp>
      <p:sp>
        <p:nvSpPr>
          <p:cNvPr id="31" name="Text Placeholder 2"/>
          <p:cNvSpPr>
            <a:spLocks noGrp="1"/>
          </p:cNvSpPr>
          <p:nvPr>
            <p:ph type="body" sz="quarter" idx="28" hasCustomPrompt="1"/>
          </p:nvPr>
        </p:nvSpPr>
        <p:spPr>
          <a:xfrm>
            <a:off x="12358416" y="755155"/>
            <a:ext cx="5332213" cy="2939654"/>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33" name="Picture Placeholder 2"/>
          <p:cNvSpPr>
            <a:spLocks noGrp="1"/>
          </p:cNvSpPr>
          <p:nvPr>
            <p:ph type="pic" sz="quarter" idx="29"/>
          </p:nvPr>
        </p:nvSpPr>
        <p:spPr>
          <a:xfrm>
            <a:off x="18556872" y="230928"/>
            <a:ext cx="5447712"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1" name="Rounded Rectangle 40"/>
          <p:cNvSpPr/>
          <p:nvPr userDrawn="1"/>
        </p:nvSpPr>
        <p:spPr>
          <a:xfrm>
            <a:off x="250249" y="4503047"/>
            <a:ext cx="7617333" cy="259791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rot="16200000">
            <a:off x="284511" y="5343911"/>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2012</a:t>
            </a:r>
          </a:p>
        </p:txBody>
      </p:sp>
      <p:sp>
        <p:nvSpPr>
          <p:cNvPr id="43" name="Text Placeholder 2"/>
          <p:cNvSpPr>
            <a:spLocks noGrp="1"/>
          </p:cNvSpPr>
          <p:nvPr>
            <p:ph type="body" sz="quarter" idx="31" hasCustomPrompt="1"/>
          </p:nvPr>
        </p:nvSpPr>
        <p:spPr>
          <a:xfrm>
            <a:off x="1761963" y="493239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44" name="Rounded Rectangle 43"/>
          <p:cNvSpPr/>
          <p:nvPr userDrawn="1"/>
        </p:nvSpPr>
        <p:spPr>
          <a:xfrm>
            <a:off x="8239305" y="4503047"/>
            <a:ext cx="6140708" cy="5401442"/>
          </a:xfrm>
          <a:prstGeom prst="roundRect">
            <a:avLst>
              <a:gd name="adj" fmla="val 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5" name="Text Placeholder 7"/>
          <p:cNvSpPr>
            <a:spLocks noGrp="1"/>
          </p:cNvSpPr>
          <p:nvPr>
            <p:ph type="body" sz="quarter" idx="32" hasCustomPrompt="1"/>
          </p:nvPr>
        </p:nvSpPr>
        <p:spPr>
          <a:xfrm>
            <a:off x="8778300" y="510860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2013</a:t>
            </a:r>
          </a:p>
        </p:txBody>
      </p:sp>
      <p:sp>
        <p:nvSpPr>
          <p:cNvPr id="46" name="Text Placeholder 2"/>
          <p:cNvSpPr>
            <a:spLocks noGrp="1"/>
          </p:cNvSpPr>
          <p:nvPr>
            <p:ph type="body" sz="quarter" idx="33" hasCustomPrompt="1"/>
          </p:nvPr>
        </p:nvSpPr>
        <p:spPr>
          <a:xfrm>
            <a:off x="8778302" y="6159355"/>
            <a:ext cx="5158965" cy="3307170"/>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a:t>
            </a:r>
          </a:p>
          <a:p>
            <a:pPr lvl="0"/>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62" name="Picture Placeholder 2"/>
          <p:cNvSpPr>
            <a:spLocks noGrp="1"/>
          </p:cNvSpPr>
          <p:nvPr>
            <p:ph type="pic" sz="quarter" idx="34"/>
          </p:nvPr>
        </p:nvSpPr>
        <p:spPr>
          <a:xfrm>
            <a:off x="14668397" y="4503047"/>
            <a:ext cx="9336186" cy="54014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63" name="Rounded Rectangle 62"/>
          <p:cNvSpPr/>
          <p:nvPr userDrawn="1"/>
        </p:nvSpPr>
        <p:spPr>
          <a:xfrm>
            <a:off x="250249" y="7306581"/>
            <a:ext cx="7617333" cy="2597910"/>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4" name="Text Placeholder 7"/>
          <p:cNvSpPr>
            <a:spLocks noGrp="1"/>
          </p:cNvSpPr>
          <p:nvPr>
            <p:ph type="body" sz="quarter" idx="35" hasCustomPrompt="1"/>
          </p:nvPr>
        </p:nvSpPr>
        <p:spPr>
          <a:xfrm rot="16200000">
            <a:off x="284511" y="8147443"/>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2014</a:t>
            </a:r>
          </a:p>
        </p:txBody>
      </p:sp>
      <p:sp>
        <p:nvSpPr>
          <p:cNvPr id="65" name="Text Placeholder 2"/>
          <p:cNvSpPr>
            <a:spLocks noGrp="1"/>
          </p:cNvSpPr>
          <p:nvPr>
            <p:ph type="body" sz="quarter" idx="36" hasCustomPrompt="1"/>
          </p:nvPr>
        </p:nvSpPr>
        <p:spPr>
          <a:xfrm>
            <a:off x="1761963" y="7735928"/>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66" name="Rounded Rectangle 65"/>
          <p:cNvSpPr/>
          <p:nvPr userDrawn="1"/>
        </p:nvSpPr>
        <p:spPr>
          <a:xfrm>
            <a:off x="225386" y="10160716"/>
            <a:ext cx="11132036" cy="3271440"/>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7" hasCustomPrompt="1"/>
          </p:nvPr>
        </p:nvSpPr>
        <p:spPr>
          <a:xfrm rot="16200000">
            <a:off x="-107663" y="11374511"/>
            <a:ext cx="2516288"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MAY 2015</a:t>
            </a:r>
          </a:p>
        </p:txBody>
      </p:sp>
      <p:sp>
        <p:nvSpPr>
          <p:cNvPr id="68" name="Text Placeholder 2"/>
          <p:cNvSpPr>
            <a:spLocks noGrp="1"/>
          </p:cNvSpPr>
          <p:nvPr>
            <p:ph type="body" sz="quarter" idx="38" hasCustomPrompt="1"/>
          </p:nvPr>
        </p:nvSpPr>
        <p:spPr>
          <a:xfrm>
            <a:off x="1900125" y="10569478"/>
            <a:ext cx="9110800" cy="251628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a:t>
            </a:r>
          </a:p>
        </p:txBody>
      </p:sp>
      <p:sp>
        <p:nvSpPr>
          <p:cNvPr id="69" name="Picture Placeholder 2"/>
          <p:cNvSpPr>
            <a:spLocks noGrp="1"/>
          </p:cNvSpPr>
          <p:nvPr>
            <p:ph type="pic" sz="quarter" idx="39"/>
          </p:nvPr>
        </p:nvSpPr>
        <p:spPr>
          <a:xfrm>
            <a:off x="11665416" y="10160714"/>
            <a:ext cx="2714596" cy="327144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70" name="Rounded Rectangle 69"/>
          <p:cNvSpPr/>
          <p:nvPr userDrawn="1"/>
        </p:nvSpPr>
        <p:spPr>
          <a:xfrm>
            <a:off x="14668397" y="10160717"/>
            <a:ext cx="9336186" cy="3271438"/>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0" hasCustomPrompt="1"/>
          </p:nvPr>
        </p:nvSpPr>
        <p:spPr>
          <a:xfrm rot="16200000">
            <a:off x="14006119" y="11342649"/>
            <a:ext cx="273127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AUG 2015</a:t>
            </a:r>
          </a:p>
        </p:txBody>
      </p:sp>
      <p:sp>
        <p:nvSpPr>
          <p:cNvPr id="72" name="Text Placeholder 2"/>
          <p:cNvSpPr>
            <a:spLocks noGrp="1"/>
          </p:cNvSpPr>
          <p:nvPr>
            <p:ph type="body" sz="quarter" idx="41" hasCustomPrompt="1"/>
          </p:nvPr>
        </p:nvSpPr>
        <p:spPr>
          <a:xfrm>
            <a:off x="16246888" y="10434769"/>
            <a:ext cx="7314949" cy="286267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 </a:t>
            </a:r>
            <a:r>
              <a:rPr lang="en-US" dirty="0" err="1"/>
              <a:t>nec</a:t>
            </a:r>
            <a:r>
              <a:rPr lang="en-US" dirty="0"/>
              <a:t> </a:t>
            </a:r>
            <a:r>
              <a:rPr lang="en-US" dirty="0" err="1"/>
              <a:t>risus</a:t>
            </a:r>
            <a:r>
              <a:rPr lang="en-US" dirty="0"/>
              <a:t> </a:t>
            </a:r>
            <a:r>
              <a:rPr lang="en-US" dirty="0" err="1"/>
              <a:t>vulputate</a:t>
            </a:r>
            <a:r>
              <a:rPr lang="en-US" dirty="0"/>
              <a:t> place rata </a:t>
            </a:r>
            <a:r>
              <a:rPr lang="en-US" dirty="0" err="1"/>
              <a:t>utor</a:t>
            </a:r>
            <a:r>
              <a:rPr lang="en-US" dirty="0"/>
              <a:t> </a:t>
            </a:r>
            <a:r>
              <a:rPr lang="en-US" dirty="0" err="1"/>
              <a:t>vel</a:t>
            </a:r>
            <a:r>
              <a:rPr lang="en-US" dirty="0"/>
              <a:t> </a:t>
            </a:r>
            <a:r>
              <a:rPr lang="en-US" dirty="0" err="1"/>
              <a:t>nisl</a:t>
            </a:r>
            <a:r>
              <a:rPr lang="en-US" dirty="0"/>
              <a:t>.</a:t>
            </a:r>
          </a:p>
        </p:txBody>
      </p:sp>
    </p:spTree>
    <p:extLst>
      <p:ext uri="{BB962C8B-B14F-4D97-AF65-F5344CB8AC3E}">
        <p14:creationId xmlns:p14="http://schemas.microsoft.com/office/powerpoint/2010/main" val="336330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80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47">
                                            <p:txEl>
                                              <p:pRg st="0" end="0"/>
                                            </p:txEl>
                                          </p:spTgt>
                                        </p:tgtEl>
                                        <p:attrNameLst>
                                          <p:attrName>style.visibility</p:attrName>
                                        </p:attrNameLst>
                                      </p:cBhvr>
                                      <p:to>
                                        <p:strVal val="visible"/>
                                      </p:to>
                                    </p:set>
                                    <p:animEffect transition="in" filter="fade">
                                      <p:cBhvr>
                                        <p:cTn id="16" dur="400"/>
                                        <p:tgtEl>
                                          <p:spTgt spid="47">
                                            <p:txEl>
                                              <p:pRg st="0" end="0"/>
                                            </p:txEl>
                                          </p:spTgt>
                                        </p:tgtEl>
                                      </p:cBhvr>
                                    </p:animEffect>
                                    <p:anim calcmode="lin" valueType="num">
                                      <p:cBhvr>
                                        <p:cTn id="1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48">
                                            <p:txEl>
                                              <p:pRg st="0" end="0"/>
                                            </p:txEl>
                                          </p:spTgt>
                                        </p:tgtEl>
                                        <p:attrNameLst>
                                          <p:attrName>style.visibility</p:attrName>
                                        </p:attrNameLst>
                                      </p:cBhvr>
                                      <p:to>
                                        <p:strVal val="visible"/>
                                      </p:to>
                                    </p:set>
                                    <p:animEffect transition="in" filter="fade">
                                      <p:cBhvr>
                                        <p:cTn id="21" dur="500"/>
                                        <p:tgtEl>
                                          <p:spTgt spid="48">
                                            <p:txEl>
                                              <p:pRg st="0" end="0"/>
                                            </p:txEl>
                                          </p:spTgt>
                                        </p:tgtEl>
                                      </p:cBhvr>
                                    </p:animEffect>
                                  </p:childTnLst>
                                </p:cTn>
                              </p:par>
                              <p:par>
                                <p:cTn id="22" presetID="53" presetClass="entr" presetSubtype="16" fill="hold" grpId="0" nodeType="withEffect">
                                  <p:stCondLst>
                                    <p:cond delay="80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0">
                                            <p:txEl>
                                              <p:pRg st="0" end="0"/>
                                            </p:txEl>
                                          </p:spTgt>
                                        </p:tgtEl>
                                        <p:attrNameLst>
                                          <p:attrName>style.visibility</p:attrName>
                                        </p:attrNameLst>
                                      </p:cBhvr>
                                      <p:to>
                                        <p:strVal val="visible"/>
                                      </p:to>
                                    </p:set>
                                    <p:animEffect transition="in" filter="fade">
                                      <p:cBhvr>
                                        <p:cTn id="29" dur="400"/>
                                        <p:tgtEl>
                                          <p:spTgt spid="30">
                                            <p:txEl>
                                              <p:pRg st="0" end="0"/>
                                            </p:txEl>
                                          </p:spTgt>
                                        </p:tgtEl>
                                      </p:cBhvr>
                                    </p:animEffect>
                                    <p:anim calcmode="lin" valueType="num">
                                      <p:cBhvr>
                                        <p:cTn id="30"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fade">
                                      <p:cBhvr>
                                        <p:cTn id="34" dur="500"/>
                                        <p:tgtEl>
                                          <p:spTgt spid="31">
                                            <p:txEl>
                                              <p:pRg st="0" end="0"/>
                                            </p:txEl>
                                          </p:spTgt>
                                        </p:tgtEl>
                                      </p:cBhvr>
                                    </p:animEffect>
                                  </p:childTnLst>
                                </p:cTn>
                              </p:par>
                            </p:childTnLst>
                          </p:cTn>
                        </p:par>
                        <p:par>
                          <p:cTn id="35" fill="hold">
                            <p:stCondLst>
                              <p:cond delay="1300"/>
                            </p:stCondLst>
                            <p:childTnLst>
                              <p:par>
                                <p:cTn id="36" presetID="2" presetClass="entr" presetSubtype="4" fill="hold" grpId="0" nodeType="afterEffect" nodePh="1">
                                  <p:stCondLst>
                                    <p:cond delay="0"/>
                                  </p:stCondLst>
                                  <p:endCondLst>
                                    <p:cond evt="begin" delay="0">
                                      <p:tn val="36"/>
                                    </p:cond>
                                  </p:end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80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42" presetClass="entr" presetSubtype="0" fill="hold" grpId="0" nodeType="withEffect">
                                  <p:stCondLst>
                                    <p:cond delay="200"/>
                                  </p:stCondLst>
                                  <p:childTnLst>
                                    <p:set>
                                      <p:cBhvr>
                                        <p:cTn id="46" dur="1" fill="hold">
                                          <p:stCondLst>
                                            <p:cond delay="0"/>
                                          </p:stCondLst>
                                        </p:cTn>
                                        <p:tgtEl>
                                          <p:spTgt spid="42">
                                            <p:txEl>
                                              <p:pRg st="0" end="0"/>
                                            </p:txEl>
                                          </p:spTgt>
                                        </p:tgtEl>
                                        <p:attrNameLst>
                                          <p:attrName>style.visibility</p:attrName>
                                        </p:attrNameLst>
                                      </p:cBhvr>
                                      <p:to>
                                        <p:strVal val="visible"/>
                                      </p:to>
                                    </p:set>
                                    <p:animEffect transition="in" filter="fade">
                                      <p:cBhvr>
                                        <p:cTn id="47" dur="400"/>
                                        <p:tgtEl>
                                          <p:spTgt spid="42">
                                            <p:txEl>
                                              <p:pRg st="0" end="0"/>
                                            </p:txEl>
                                          </p:spTgt>
                                        </p:tgtEl>
                                      </p:cBhvr>
                                    </p:animEffect>
                                    <p:anim calcmode="lin" valueType="num">
                                      <p:cBhvr>
                                        <p:cTn id="4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43">
                                            <p:txEl>
                                              <p:pRg st="0" end="0"/>
                                            </p:txEl>
                                          </p:spTgt>
                                        </p:tgtEl>
                                        <p:attrNameLst>
                                          <p:attrName>style.visibility</p:attrName>
                                        </p:attrNameLst>
                                      </p:cBhvr>
                                      <p:to>
                                        <p:strVal val="visible"/>
                                      </p:to>
                                    </p:set>
                                    <p:animEffect transition="in" filter="fade">
                                      <p:cBhvr>
                                        <p:cTn id="52" dur="500"/>
                                        <p:tgtEl>
                                          <p:spTgt spid="43">
                                            <p:txEl>
                                              <p:pRg st="0" end="0"/>
                                            </p:txEl>
                                          </p:spTgt>
                                        </p:tgtEl>
                                      </p:cBhvr>
                                    </p:animEffect>
                                  </p:childTnLst>
                                </p:cTn>
                              </p:par>
                              <p:par>
                                <p:cTn id="53" presetID="53" presetClass="entr" presetSubtype="16" fill="hold" grpId="0" nodeType="withEffect">
                                  <p:stCondLst>
                                    <p:cond delay="8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42" presetClass="entr" presetSubtype="0" fill="hold" grpId="0" nodeType="withEffect">
                                  <p:stCondLst>
                                    <p:cond delay="200"/>
                                  </p:stCondLst>
                                  <p:childTnLst>
                                    <p:set>
                                      <p:cBhvr>
                                        <p:cTn id="59" dur="1" fill="hold">
                                          <p:stCondLst>
                                            <p:cond delay="0"/>
                                          </p:stCondLst>
                                        </p:cTn>
                                        <p:tgtEl>
                                          <p:spTgt spid="45">
                                            <p:txEl>
                                              <p:pRg st="0" end="0"/>
                                            </p:txEl>
                                          </p:spTgt>
                                        </p:tgtEl>
                                        <p:attrNameLst>
                                          <p:attrName>style.visibility</p:attrName>
                                        </p:attrNameLst>
                                      </p:cBhvr>
                                      <p:to>
                                        <p:strVal val="visible"/>
                                      </p:to>
                                    </p:set>
                                    <p:animEffect transition="in" filter="fade">
                                      <p:cBhvr>
                                        <p:cTn id="60" dur="400"/>
                                        <p:tgtEl>
                                          <p:spTgt spid="45">
                                            <p:txEl>
                                              <p:pRg st="0" end="0"/>
                                            </p:txEl>
                                          </p:spTgt>
                                        </p:tgtEl>
                                      </p:cBhvr>
                                    </p:animEffect>
                                    <p:anim calcmode="lin" valueType="num">
                                      <p:cBhvr>
                                        <p:cTn id="61"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2" dur="400" fill="hold"/>
                                        <p:tgtEl>
                                          <p:spTgt spid="45">
                                            <p:txEl>
                                              <p:pRg st="0" end="0"/>
                                            </p:txEl>
                                          </p:spTgt>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800"/>
                                  </p:stCondLst>
                                  <p:childTnLst>
                                    <p:set>
                                      <p:cBhvr>
                                        <p:cTn id="64" dur="1" fill="hold">
                                          <p:stCondLst>
                                            <p:cond delay="0"/>
                                          </p:stCondLst>
                                        </p:cTn>
                                        <p:tgtEl>
                                          <p:spTgt spid="46">
                                            <p:txEl>
                                              <p:pRg st="0" end="0"/>
                                            </p:txEl>
                                          </p:spTgt>
                                        </p:tgtEl>
                                        <p:attrNameLst>
                                          <p:attrName>style.visibility</p:attrName>
                                        </p:attrNameLst>
                                      </p:cBhvr>
                                      <p:to>
                                        <p:strVal val="visible"/>
                                      </p:to>
                                    </p:set>
                                    <p:animEffect transition="in" filter="fade">
                                      <p:cBhvr>
                                        <p:cTn id="65" dur="500"/>
                                        <p:tgtEl>
                                          <p:spTgt spid="46">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46">
                                            <p:txEl>
                                              <p:pRg st="1" end="1"/>
                                            </p:txEl>
                                          </p:spTgt>
                                        </p:tgtEl>
                                        <p:attrNameLst>
                                          <p:attrName>style.visibility</p:attrName>
                                        </p:attrNameLst>
                                      </p:cBhvr>
                                      <p:to>
                                        <p:strVal val="visible"/>
                                      </p:to>
                                    </p:set>
                                    <p:animEffect transition="in" filter="fade">
                                      <p:cBhvr>
                                        <p:cTn id="68" dur="500"/>
                                        <p:tgtEl>
                                          <p:spTgt spid="46">
                                            <p:txEl>
                                              <p:pRg st="1" end="1"/>
                                            </p:txEl>
                                          </p:spTgt>
                                        </p:tgtEl>
                                      </p:cBhvr>
                                    </p:animEffect>
                                  </p:childTnLst>
                                </p:cTn>
                              </p:par>
                            </p:childTnLst>
                          </p:cTn>
                        </p:par>
                        <p:par>
                          <p:cTn id="69" fill="hold">
                            <p:stCondLst>
                              <p:cond delay="2600"/>
                            </p:stCondLst>
                            <p:childTnLst>
                              <p:par>
                                <p:cTn id="70" presetID="2" presetClass="entr" presetSubtype="4" fill="hold" grpId="0" nodeType="afterEffect" nodePh="1">
                                  <p:stCondLst>
                                    <p:cond delay="0"/>
                                  </p:stCondLst>
                                  <p:endCondLst>
                                    <p:cond evt="begin" delay="0">
                                      <p:tn val="70"/>
                                    </p:cond>
                                  </p:end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500" fill="hold"/>
                                        <p:tgtEl>
                                          <p:spTgt spid="62"/>
                                        </p:tgtEl>
                                        <p:attrNameLst>
                                          <p:attrName>ppt_x</p:attrName>
                                        </p:attrNameLst>
                                      </p:cBhvr>
                                      <p:tavLst>
                                        <p:tav tm="0">
                                          <p:val>
                                            <p:strVal val="#ppt_x"/>
                                          </p:val>
                                        </p:tav>
                                        <p:tav tm="100000">
                                          <p:val>
                                            <p:strVal val="#ppt_x"/>
                                          </p:val>
                                        </p:tav>
                                      </p:tavLst>
                                    </p:anim>
                                    <p:anim calcmode="lin" valueType="num">
                                      <p:cBhvr additive="base">
                                        <p:cTn id="73" dur="500" fill="hold"/>
                                        <p:tgtEl>
                                          <p:spTgt spid="62"/>
                                        </p:tgtEl>
                                        <p:attrNameLst>
                                          <p:attrName>ppt_y</p:attrName>
                                        </p:attrNameLst>
                                      </p:cBhvr>
                                      <p:tavLst>
                                        <p:tav tm="0">
                                          <p:val>
                                            <p:strVal val="1+#ppt_h/2"/>
                                          </p:val>
                                        </p:tav>
                                        <p:tav tm="100000">
                                          <p:val>
                                            <p:strVal val="#ppt_y"/>
                                          </p:val>
                                        </p:tav>
                                      </p:tavLst>
                                    </p:anim>
                                  </p:childTnLst>
                                </p:cTn>
                              </p:par>
                              <p:par>
                                <p:cTn id="74" presetID="53" presetClass="entr" presetSubtype="16" fill="hold" grpId="0" nodeType="withEffect">
                                  <p:stCondLst>
                                    <p:cond delay="800"/>
                                  </p:stCondLst>
                                  <p:childTnLst>
                                    <p:set>
                                      <p:cBhvr>
                                        <p:cTn id="75" dur="1" fill="hold">
                                          <p:stCondLst>
                                            <p:cond delay="0"/>
                                          </p:stCondLst>
                                        </p:cTn>
                                        <p:tgtEl>
                                          <p:spTgt spid="63"/>
                                        </p:tgtEl>
                                        <p:attrNameLst>
                                          <p:attrName>style.visibility</p:attrName>
                                        </p:attrNameLst>
                                      </p:cBhvr>
                                      <p:to>
                                        <p:strVal val="visible"/>
                                      </p:to>
                                    </p:set>
                                    <p:anim calcmode="lin" valueType="num">
                                      <p:cBhvr>
                                        <p:cTn id="76" dur="500" fill="hold"/>
                                        <p:tgtEl>
                                          <p:spTgt spid="63"/>
                                        </p:tgtEl>
                                        <p:attrNameLst>
                                          <p:attrName>ppt_w</p:attrName>
                                        </p:attrNameLst>
                                      </p:cBhvr>
                                      <p:tavLst>
                                        <p:tav tm="0">
                                          <p:val>
                                            <p:fltVal val="0"/>
                                          </p:val>
                                        </p:tav>
                                        <p:tav tm="100000">
                                          <p:val>
                                            <p:strVal val="#ppt_w"/>
                                          </p:val>
                                        </p:tav>
                                      </p:tavLst>
                                    </p:anim>
                                    <p:anim calcmode="lin" valueType="num">
                                      <p:cBhvr>
                                        <p:cTn id="77" dur="500" fill="hold"/>
                                        <p:tgtEl>
                                          <p:spTgt spid="63"/>
                                        </p:tgtEl>
                                        <p:attrNameLst>
                                          <p:attrName>ppt_h</p:attrName>
                                        </p:attrNameLst>
                                      </p:cBhvr>
                                      <p:tavLst>
                                        <p:tav tm="0">
                                          <p:val>
                                            <p:fltVal val="0"/>
                                          </p:val>
                                        </p:tav>
                                        <p:tav tm="100000">
                                          <p:val>
                                            <p:strVal val="#ppt_h"/>
                                          </p:val>
                                        </p:tav>
                                      </p:tavLst>
                                    </p:anim>
                                    <p:animEffect transition="in" filter="fade">
                                      <p:cBhvr>
                                        <p:cTn id="78" dur="500"/>
                                        <p:tgtEl>
                                          <p:spTgt spid="63"/>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64">
                                            <p:txEl>
                                              <p:pRg st="0" end="0"/>
                                            </p:txEl>
                                          </p:spTgt>
                                        </p:tgtEl>
                                        <p:attrNameLst>
                                          <p:attrName>style.visibility</p:attrName>
                                        </p:attrNameLst>
                                      </p:cBhvr>
                                      <p:to>
                                        <p:strVal val="visible"/>
                                      </p:to>
                                    </p:set>
                                    <p:animEffect transition="in" filter="fade">
                                      <p:cBhvr>
                                        <p:cTn id="81" dur="400"/>
                                        <p:tgtEl>
                                          <p:spTgt spid="64">
                                            <p:txEl>
                                              <p:pRg st="0" end="0"/>
                                            </p:txEl>
                                          </p:spTgt>
                                        </p:tgtEl>
                                      </p:cBhvr>
                                    </p:animEffect>
                                    <p:anim calcmode="lin" valueType="num">
                                      <p:cBhvr>
                                        <p:cTn id="82"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64">
                                            <p:txEl>
                                              <p:pRg st="0" end="0"/>
                                            </p:txEl>
                                          </p:spTgt>
                                        </p:tgtEl>
                                        <p:attrNameLst>
                                          <p:attrName>ppt_y</p:attrName>
                                        </p:attrNameLst>
                                      </p:cBhvr>
                                      <p:tavLst>
                                        <p:tav tm="0">
                                          <p:val>
                                            <p:strVal val="#ppt_y+.1"/>
                                          </p:val>
                                        </p:tav>
                                        <p:tav tm="100000">
                                          <p:val>
                                            <p:strVal val="#ppt_y"/>
                                          </p:val>
                                        </p:tav>
                                      </p:tavLst>
                                    </p:anim>
                                  </p:childTnLst>
                                </p:cTn>
                              </p:par>
                              <p:par>
                                <p:cTn id="84" presetID="10" presetClass="entr" presetSubtype="0" fill="hold" grpId="0" nodeType="withEffect">
                                  <p:stCondLst>
                                    <p:cond delay="800"/>
                                  </p:stCondLst>
                                  <p:childTnLst>
                                    <p:set>
                                      <p:cBhvr>
                                        <p:cTn id="85" dur="1" fill="hold">
                                          <p:stCondLst>
                                            <p:cond delay="0"/>
                                          </p:stCondLst>
                                        </p:cTn>
                                        <p:tgtEl>
                                          <p:spTgt spid="65">
                                            <p:txEl>
                                              <p:pRg st="0" end="0"/>
                                            </p:txEl>
                                          </p:spTgt>
                                        </p:tgtEl>
                                        <p:attrNameLst>
                                          <p:attrName>style.visibility</p:attrName>
                                        </p:attrNameLst>
                                      </p:cBhvr>
                                      <p:to>
                                        <p:strVal val="visible"/>
                                      </p:to>
                                    </p:set>
                                    <p:animEffect transition="in" filter="fade">
                                      <p:cBhvr>
                                        <p:cTn id="86" dur="500"/>
                                        <p:tgtEl>
                                          <p:spTgt spid="65">
                                            <p:txEl>
                                              <p:pRg st="0" end="0"/>
                                            </p:txEl>
                                          </p:spTgt>
                                        </p:tgtEl>
                                      </p:cBhvr>
                                    </p:animEffect>
                                  </p:childTnLst>
                                </p:cTn>
                              </p:par>
                              <p:par>
                                <p:cTn id="87" presetID="53" presetClass="entr" presetSubtype="16" fill="hold" grpId="0" nodeType="withEffect">
                                  <p:stCondLst>
                                    <p:cond delay="80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fltVal val="0"/>
                                          </p:val>
                                        </p:tav>
                                        <p:tav tm="100000">
                                          <p:val>
                                            <p:strVal val="#ppt_h"/>
                                          </p:val>
                                        </p:tav>
                                      </p:tavLst>
                                    </p:anim>
                                    <p:animEffect transition="in" filter="fade">
                                      <p:cBhvr>
                                        <p:cTn id="91" dur="500"/>
                                        <p:tgtEl>
                                          <p:spTgt spid="66"/>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67">
                                            <p:txEl>
                                              <p:pRg st="0" end="0"/>
                                            </p:txEl>
                                          </p:spTgt>
                                        </p:tgtEl>
                                        <p:attrNameLst>
                                          <p:attrName>style.visibility</p:attrName>
                                        </p:attrNameLst>
                                      </p:cBhvr>
                                      <p:to>
                                        <p:strVal val="visible"/>
                                      </p:to>
                                    </p:set>
                                    <p:animEffect transition="in" filter="fade">
                                      <p:cBhvr>
                                        <p:cTn id="94" dur="400"/>
                                        <p:tgtEl>
                                          <p:spTgt spid="67">
                                            <p:txEl>
                                              <p:pRg st="0" end="0"/>
                                            </p:txEl>
                                          </p:spTgt>
                                        </p:tgtEl>
                                      </p:cBhvr>
                                    </p:animEffect>
                                    <p:anim calcmode="lin" valueType="num">
                                      <p:cBhvr>
                                        <p:cTn id="95"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67">
                                            <p:txEl>
                                              <p:pRg st="0" end="0"/>
                                            </p:txEl>
                                          </p:spTgt>
                                        </p:tgtEl>
                                        <p:attrNameLst>
                                          <p:attrName>ppt_y</p:attrName>
                                        </p:attrNameLst>
                                      </p:cBhvr>
                                      <p:tavLst>
                                        <p:tav tm="0">
                                          <p:val>
                                            <p:strVal val="#ppt_y+.1"/>
                                          </p:val>
                                        </p:tav>
                                        <p:tav tm="100000">
                                          <p:val>
                                            <p:strVal val="#ppt_y"/>
                                          </p:val>
                                        </p:tav>
                                      </p:tavLst>
                                    </p:anim>
                                  </p:childTnLst>
                                </p:cTn>
                              </p:par>
                              <p:par>
                                <p:cTn id="97" presetID="10" presetClass="entr" presetSubtype="0" fill="hold" grpId="0" nodeType="withEffect">
                                  <p:stCondLst>
                                    <p:cond delay="800"/>
                                  </p:stCondLst>
                                  <p:childTnLst>
                                    <p:set>
                                      <p:cBhvr>
                                        <p:cTn id="98" dur="1" fill="hold">
                                          <p:stCondLst>
                                            <p:cond delay="0"/>
                                          </p:stCondLst>
                                        </p:cTn>
                                        <p:tgtEl>
                                          <p:spTgt spid="68">
                                            <p:txEl>
                                              <p:pRg st="0" end="0"/>
                                            </p:txEl>
                                          </p:spTgt>
                                        </p:tgtEl>
                                        <p:attrNameLst>
                                          <p:attrName>style.visibility</p:attrName>
                                        </p:attrNameLst>
                                      </p:cBhvr>
                                      <p:to>
                                        <p:strVal val="visible"/>
                                      </p:to>
                                    </p:set>
                                    <p:animEffect transition="in" filter="fade">
                                      <p:cBhvr>
                                        <p:cTn id="99" dur="500"/>
                                        <p:tgtEl>
                                          <p:spTgt spid="68">
                                            <p:txEl>
                                              <p:pRg st="0" end="0"/>
                                            </p:txEl>
                                          </p:spTgt>
                                        </p:tgtEl>
                                      </p:cBhvr>
                                    </p:animEffect>
                                  </p:childTnLst>
                                </p:cTn>
                              </p:par>
                            </p:childTnLst>
                          </p:cTn>
                        </p:par>
                        <p:par>
                          <p:cTn id="100" fill="hold">
                            <p:stCondLst>
                              <p:cond delay="3900"/>
                            </p:stCondLst>
                            <p:childTnLst>
                              <p:par>
                                <p:cTn id="101" presetID="2" presetClass="entr" presetSubtype="4" fill="hold" grpId="0" nodeType="afterEffect" nodePh="1">
                                  <p:stCondLst>
                                    <p:cond delay="0"/>
                                  </p:stCondLst>
                                  <p:endCondLst>
                                    <p:cond evt="begin" delay="0">
                                      <p:tn val="101"/>
                                    </p:cond>
                                  </p:end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500" fill="hold"/>
                                        <p:tgtEl>
                                          <p:spTgt spid="69"/>
                                        </p:tgtEl>
                                        <p:attrNameLst>
                                          <p:attrName>ppt_x</p:attrName>
                                        </p:attrNameLst>
                                      </p:cBhvr>
                                      <p:tavLst>
                                        <p:tav tm="0">
                                          <p:val>
                                            <p:strVal val="#ppt_x"/>
                                          </p:val>
                                        </p:tav>
                                        <p:tav tm="100000">
                                          <p:val>
                                            <p:strVal val="#ppt_x"/>
                                          </p:val>
                                        </p:tav>
                                      </p:tavLst>
                                    </p:anim>
                                    <p:anim calcmode="lin" valueType="num">
                                      <p:cBhvr additive="base">
                                        <p:cTn id="104" dur="500" fill="hold"/>
                                        <p:tgtEl>
                                          <p:spTgt spid="69"/>
                                        </p:tgtEl>
                                        <p:attrNameLst>
                                          <p:attrName>ppt_y</p:attrName>
                                        </p:attrNameLst>
                                      </p:cBhvr>
                                      <p:tavLst>
                                        <p:tav tm="0">
                                          <p:val>
                                            <p:strVal val="1+#ppt_h/2"/>
                                          </p:val>
                                        </p:tav>
                                        <p:tav tm="100000">
                                          <p:val>
                                            <p:strVal val="#ppt_y"/>
                                          </p:val>
                                        </p:tav>
                                      </p:tavLst>
                                    </p:anim>
                                  </p:childTnLst>
                                </p:cTn>
                              </p:par>
                              <p:par>
                                <p:cTn id="105" presetID="53" presetClass="entr" presetSubtype="16" fill="hold" grpId="0" nodeType="withEffect">
                                  <p:stCondLst>
                                    <p:cond delay="800"/>
                                  </p:stCondLst>
                                  <p:childTnLst>
                                    <p:set>
                                      <p:cBhvr>
                                        <p:cTn id="106" dur="1" fill="hold">
                                          <p:stCondLst>
                                            <p:cond delay="0"/>
                                          </p:stCondLst>
                                        </p:cTn>
                                        <p:tgtEl>
                                          <p:spTgt spid="70"/>
                                        </p:tgtEl>
                                        <p:attrNameLst>
                                          <p:attrName>style.visibility</p:attrName>
                                        </p:attrNameLst>
                                      </p:cBhvr>
                                      <p:to>
                                        <p:strVal val="visible"/>
                                      </p:to>
                                    </p:set>
                                    <p:anim calcmode="lin" valueType="num">
                                      <p:cBhvr>
                                        <p:cTn id="107" dur="500" fill="hold"/>
                                        <p:tgtEl>
                                          <p:spTgt spid="70"/>
                                        </p:tgtEl>
                                        <p:attrNameLst>
                                          <p:attrName>ppt_w</p:attrName>
                                        </p:attrNameLst>
                                      </p:cBhvr>
                                      <p:tavLst>
                                        <p:tav tm="0">
                                          <p:val>
                                            <p:fltVal val="0"/>
                                          </p:val>
                                        </p:tav>
                                        <p:tav tm="100000">
                                          <p:val>
                                            <p:strVal val="#ppt_w"/>
                                          </p:val>
                                        </p:tav>
                                      </p:tavLst>
                                    </p:anim>
                                    <p:anim calcmode="lin" valueType="num">
                                      <p:cBhvr>
                                        <p:cTn id="108" dur="500" fill="hold"/>
                                        <p:tgtEl>
                                          <p:spTgt spid="70"/>
                                        </p:tgtEl>
                                        <p:attrNameLst>
                                          <p:attrName>ppt_h</p:attrName>
                                        </p:attrNameLst>
                                      </p:cBhvr>
                                      <p:tavLst>
                                        <p:tav tm="0">
                                          <p:val>
                                            <p:fltVal val="0"/>
                                          </p:val>
                                        </p:tav>
                                        <p:tav tm="100000">
                                          <p:val>
                                            <p:strVal val="#ppt_h"/>
                                          </p:val>
                                        </p:tav>
                                      </p:tavLst>
                                    </p:anim>
                                    <p:animEffect transition="in" filter="fade">
                                      <p:cBhvr>
                                        <p:cTn id="109" dur="500"/>
                                        <p:tgtEl>
                                          <p:spTgt spid="70"/>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1">
                                            <p:txEl>
                                              <p:pRg st="0" end="0"/>
                                            </p:txEl>
                                          </p:spTgt>
                                        </p:tgtEl>
                                        <p:attrNameLst>
                                          <p:attrName>style.visibility</p:attrName>
                                        </p:attrNameLst>
                                      </p:cBhvr>
                                      <p:to>
                                        <p:strVal val="visible"/>
                                      </p:to>
                                    </p:set>
                                    <p:animEffect transition="in" filter="fade">
                                      <p:cBhvr>
                                        <p:cTn id="112" dur="400"/>
                                        <p:tgtEl>
                                          <p:spTgt spid="71">
                                            <p:txEl>
                                              <p:pRg st="0" end="0"/>
                                            </p:txEl>
                                          </p:spTgt>
                                        </p:tgtEl>
                                      </p:cBhvr>
                                    </p:animEffect>
                                    <p:anim calcmode="lin" valueType="num">
                                      <p:cBhvr>
                                        <p:cTn id="113"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1">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72">
                                            <p:txEl>
                                              <p:pRg st="0" end="0"/>
                                            </p:txEl>
                                          </p:spTgt>
                                        </p:tgtEl>
                                        <p:attrNameLst>
                                          <p:attrName>style.visibility</p:attrName>
                                        </p:attrNameLst>
                                      </p:cBhvr>
                                      <p:to>
                                        <p:strVal val="visible"/>
                                      </p:to>
                                    </p:set>
                                    <p:animEffect transition="in" filter="fade">
                                      <p:cBhvr>
                                        <p:cTn id="117"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p:bldP spid="41" grpId="0" animBg="1"/>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withEffect">
                  <p:stCondLst>
                    <p:cond delay="8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62" grpId="0"/>
      <p:bldP spid="63" grpId="0" animBg="1"/>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10" presetClass="entr" presetSubtype="0" fill="hold" nodeType="withEffect">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p:bldP spid="7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10" presetClass="entr" presetSubtype="0" fill="hold" nodeType="withEffect">
                  <p:stCondLst>
                    <p:cond delay="80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le image in dark 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5835485" y="7325844"/>
            <a:ext cx="1855169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9" name="Picture Placeholder 2"/>
          <p:cNvSpPr>
            <a:spLocks noGrp="1"/>
          </p:cNvSpPr>
          <p:nvPr>
            <p:ph type="pic" sz="quarter" idx="17"/>
          </p:nvPr>
        </p:nvSpPr>
        <p:spPr>
          <a:xfrm>
            <a:off x="5835486"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0" name="Picture Placeholder 2"/>
          <p:cNvSpPr>
            <a:spLocks noGrp="1"/>
          </p:cNvSpPr>
          <p:nvPr>
            <p:ph type="pic" sz="quarter" idx="20"/>
          </p:nvPr>
        </p:nvSpPr>
        <p:spPr>
          <a:xfrm>
            <a:off x="1578463" y="732584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1" name="Text Placeholder 7"/>
          <p:cNvSpPr>
            <a:spLocks noGrp="1"/>
          </p:cNvSpPr>
          <p:nvPr>
            <p:ph type="body" sz="quarter" idx="24" hasCustomPrompt="1"/>
          </p:nvPr>
        </p:nvSpPr>
        <p:spPr>
          <a:xfrm>
            <a:off x="6429456" y="8529429"/>
            <a:ext cx="17093882" cy="415366"/>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75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6429458" y="9078368"/>
            <a:ext cx="16539382" cy="1422696"/>
          </a:xfrm>
          <a:prstGeom prst="rect">
            <a:avLst/>
          </a:prstGeom>
        </p:spPr>
        <p:txBody>
          <a:bodyPr vert="horz" lIns="0" tIns="0" rIns="0" bIns="0"/>
          <a:lstStyle>
            <a:lvl1pPr marL="0" indent="0" algn="l">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
        <p:nvSpPr>
          <p:cNvPr id="41" name="Picture Placeholder 2"/>
          <p:cNvSpPr>
            <a:spLocks noGrp="1"/>
          </p:cNvSpPr>
          <p:nvPr>
            <p:ph type="pic" sz="quarter" idx="25"/>
          </p:nvPr>
        </p:nvSpPr>
        <p:spPr>
          <a:xfrm>
            <a:off x="1578461"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2" name="Text Placeholder 7"/>
          <p:cNvSpPr>
            <a:spLocks noGrp="1"/>
          </p:cNvSpPr>
          <p:nvPr>
            <p:ph type="body" sz="quarter" idx="27" hasCustomPrompt="1"/>
          </p:nvPr>
        </p:nvSpPr>
        <p:spPr>
          <a:xfrm>
            <a:off x="10321676" y="4389149"/>
            <a:ext cx="12647162" cy="415366"/>
          </a:xfrm>
          <a:prstGeom prst="rect">
            <a:avLst/>
          </a:prstGeom>
        </p:spPr>
        <p:txBody>
          <a:bodyPr vert="horz" lIns="0" tIns="103884" rIns="0" bIns="103884" anchor="ctr"/>
          <a:lstStyle>
            <a:lvl1pPr marL="0" indent="0" algn="l">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43" name="Text Placeholder 2"/>
          <p:cNvSpPr>
            <a:spLocks noGrp="1"/>
          </p:cNvSpPr>
          <p:nvPr>
            <p:ph type="body" sz="quarter" idx="28" hasCustomPrompt="1"/>
          </p:nvPr>
        </p:nvSpPr>
        <p:spPr>
          <a:xfrm>
            <a:off x="10321676" y="4938089"/>
            <a:ext cx="12647162" cy="2008914"/>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Tree>
    <p:extLst>
      <p:ext uri="{BB962C8B-B14F-4D97-AF65-F5344CB8AC3E}">
        <p14:creationId xmlns:p14="http://schemas.microsoft.com/office/powerpoint/2010/main" val="103301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1">
                                            <p:txEl>
                                              <p:pRg st="0" end="0"/>
                                            </p:txEl>
                                          </p:spTgt>
                                        </p:tgtEl>
                                        <p:attrNameLst>
                                          <p:attrName>style.visibility</p:attrName>
                                        </p:attrNameLst>
                                      </p:cBhvr>
                                      <p:to>
                                        <p:strVal val="visible"/>
                                      </p:to>
                                    </p:set>
                                    <p:animEffect transition="in" filter="fade">
                                      <p:cBhvr>
                                        <p:cTn id="36" dur="500"/>
                                        <p:tgtEl>
                                          <p:spTgt spid="31">
                                            <p:txEl>
                                              <p:pRg st="0" end="0"/>
                                            </p:txEl>
                                          </p:spTgt>
                                        </p:tgtEl>
                                      </p:cBhvr>
                                    </p:animEffect>
                                    <p:anim calcmode="lin" valueType="num">
                                      <p:cBhvr>
                                        <p:cTn id="3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33">
                                            <p:txEl>
                                              <p:pRg st="0" end="0"/>
                                            </p:txEl>
                                          </p:spTgt>
                                        </p:tgtEl>
                                        <p:attrNameLst>
                                          <p:attrName>style.visibility</p:attrName>
                                        </p:attrNameLst>
                                      </p:cBhvr>
                                      <p:to>
                                        <p:strVal val="visible"/>
                                      </p:to>
                                    </p:set>
                                    <p:animEffect transition="in" filter="fade">
                                      <p:cBhvr>
                                        <p:cTn id="41" dur="500"/>
                                        <p:tgtEl>
                                          <p:spTgt spid="33">
                                            <p:txEl>
                                              <p:pRg st="0" end="0"/>
                                            </p:txEl>
                                          </p:spTgt>
                                        </p:tgtEl>
                                      </p:cBhvr>
                                    </p:animEffect>
                                  </p:childTnLst>
                                </p:cTn>
                              </p:par>
                            </p:childTnLst>
                          </p:cTn>
                        </p:par>
                        <p:par>
                          <p:cTn id="42" fill="hold">
                            <p:stCondLst>
                              <p:cond delay="2500"/>
                            </p:stCondLst>
                            <p:childTnLst>
                              <p:par>
                                <p:cTn id="43" presetID="2" presetClass="entr" presetSubtype="4" fill="hold" grpId="0" nodeType="afterEffect" nodePh="1">
                                  <p:stCondLst>
                                    <p:cond delay="0"/>
                                  </p:stCondLst>
                                  <p:endCondLst>
                                    <p:cond evt="begin" delay="0">
                                      <p:tn val="43"/>
                                    </p:cond>
                                  </p:end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ppt_x"/>
                                          </p:val>
                                        </p:tav>
                                        <p:tav tm="100000">
                                          <p:val>
                                            <p:strVal val="#ppt_x"/>
                                          </p:val>
                                        </p:tav>
                                      </p:tavLst>
                                    </p:anim>
                                    <p:anim calcmode="lin" valueType="num">
                                      <p:cBhvr additive="base">
                                        <p:cTn id="46" dur="500" fill="hold"/>
                                        <p:tgtEl>
                                          <p:spTgt spid="41"/>
                                        </p:tgtEl>
                                        <p:attrNameLst>
                                          <p:attrName>ppt_y</p:attrName>
                                        </p:attrNameLst>
                                      </p:cBhvr>
                                      <p:tavLst>
                                        <p:tav tm="0">
                                          <p:val>
                                            <p:strVal val="1+#ppt_h/2"/>
                                          </p:val>
                                        </p:tav>
                                        <p:tav tm="100000">
                                          <p:val>
                                            <p:strVal val="#ppt_y"/>
                                          </p:val>
                                        </p:tav>
                                      </p:tavLst>
                                    </p:anim>
                                  </p:childTnLst>
                                </p:cTn>
                              </p:par>
                              <p:par>
                                <p:cTn id="47" presetID="42" presetClass="entr" presetSubtype="0" fill="hold" grpId="0" nodeType="withEffect">
                                  <p:stCondLst>
                                    <p:cond delay="200"/>
                                  </p:stCondLst>
                                  <p:childTnLst>
                                    <p:set>
                                      <p:cBhvr>
                                        <p:cTn id="48" dur="1" fill="hold">
                                          <p:stCondLst>
                                            <p:cond delay="0"/>
                                          </p:stCondLst>
                                        </p:cTn>
                                        <p:tgtEl>
                                          <p:spTgt spid="42">
                                            <p:txEl>
                                              <p:pRg st="0" end="0"/>
                                            </p:txEl>
                                          </p:spTgt>
                                        </p:tgtEl>
                                        <p:attrNameLst>
                                          <p:attrName>style.visibility</p:attrName>
                                        </p:attrNameLst>
                                      </p:cBhvr>
                                      <p:to>
                                        <p:strVal val="visible"/>
                                      </p:to>
                                    </p:set>
                                    <p:animEffect transition="in" filter="fade">
                                      <p:cBhvr>
                                        <p:cTn id="49" dur="500"/>
                                        <p:tgtEl>
                                          <p:spTgt spid="42">
                                            <p:txEl>
                                              <p:pRg st="0" end="0"/>
                                            </p:txEl>
                                          </p:spTgt>
                                        </p:tgtEl>
                                      </p:cBhvr>
                                    </p:animEffect>
                                    <p:anim calcmode="lin" valueType="num">
                                      <p:cBhvr>
                                        <p:cTn id="50"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42">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43">
                                            <p:txEl>
                                              <p:pRg st="0" end="0"/>
                                            </p:txEl>
                                          </p:spTgt>
                                        </p:tgtEl>
                                        <p:attrNameLst>
                                          <p:attrName>style.visibility</p:attrName>
                                        </p:attrNameLst>
                                      </p:cBhvr>
                                      <p:to>
                                        <p:strVal val="visible"/>
                                      </p:to>
                                    </p:set>
                                    <p:animEffect transition="in" filter="fade">
                                      <p:cBhvr>
                                        <p:cTn id="54"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29" grpId="0"/>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41" grpId="0"/>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ounded Rectangle 1"/>
          <p:cNvSpPr/>
          <p:nvPr/>
        </p:nvSpPr>
        <p:spPr>
          <a:xfrm>
            <a:off x="23083143" y="649161"/>
            <a:ext cx="732464"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Box 2"/>
          <p:cNvSpPr txBox="1"/>
          <p:nvPr/>
        </p:nvSpPr>
        <p:spPr>
          <a:xfrm flipH="1">
            <a:off x="23253188" y="632228"/>
            <a:ext cx="388824" cy="586196"/>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2400" smtClean="0">
                <a:solidFill>
                  <a:schemeClr val="bg1"/>
                </a:solidFill>
                <a:latin typeface="Arial"/>
                <a:cs typeface="Arial"/>
              </a:rPr>
              <a:pPr algn="ctr">
                <a:lnSpc>
                  <a:spcPct val="100000"/>
                </a:lnSpc>
              </a:pPr>
              <a:t>‹#›</a:t>
            </a:fld>
            <a:endParaRPr lang="en-US" sz="2400">
              <a:solidFill>
                <a:schemeClr val="bg1"/>
              </a:solidFill>
              <a:latin typeface="Arial"/>
              <a:cs typeface="Arial"/>
            </a:endParaRPr>
          </a:p>
        </p:txBody>
      </p:sp>
      <p:sp>
        <p:nvSpPr>
          <p:cNvPr id="4" name="Rounded Rectangle 3">
            <a:extLst>
              <a:ext uri="{FF2B5EF4-FFF2-40B4-BE49-F238E27FC236}">
                <a16:creationId xmlns:a16="http://schemas.microsoft.com/office/drawing/2014/main" id="{DDB9D057-5A2B-9946-BDB5-A51B64F0F496}"/>
              </a:ext>
            </a:extLst>
          </p:cNvPr>
          <p:cNvSpPr/>
          <p:nvPr userDrawn="1"/>
        </p:nvSpPr>
        <p:spPr>
          <a:xfrm>
            <a:off x="23083143" y="649161"/>
            <a:ext cx="732464"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Box 4">
            <a:extLst>
              <a:ext uri="{FF2B5EF4-FFF2-40B4-BE49-F238E27FC236}">
                <a16:creationId xmlns:a16="http://schemas.microsoft.com/office/drawing/2014/main" id="{0A53C6E2-6F61-1C4F-9DFB-DB5E62F3AEFC}"/>
              </a:ext>
            </a:extLst>
          </p:cNvPr>
          <p:cNvSpPr txBox="1"/>
          <p:nvPr userDrawn="1"/>
        </p:nvSpPr>
        <p:spPr>
          <a:xfrm flipH="1">
            <a:off x="23253188" y="632228"/>
            <a:ext cx="388824" cy="586196"/>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2400" smtClean="0">
                <a:solidFill>
                  <a:schemeClr val="bg1"/>
                </a:solidFill>
                <a:latin typeface="Arial"/>
                <a:cs typeface="Arial"/>
              </a:rPr>
              <a:pPr algn="ctr">
                <a:lnSpc>
                  <a:spcPct val="100000"/>
                </a:lnSpc>
              </a:pPr>
              <a:t>‹#›</a:t>
            </a:fld>
            <a:endParaRPr lang="en-US" sz="2400">
              <a:solidFill>
                <a:schemeClr val="bg1"/>
              </a:solidFill>
              <a:latin typeface="Arial"/>
              <a:cs typeface="Arial"/>
            </a:endParaRPr>
          </a:p>
        </p:txBody>
      </p:sp>
    </p:spTree>
    <p:extLst>
      <p:ext uri="{BB962C8B-B14F-4D97-AF65-F5344CB8AC3E}">
        <p14:creationId xmlns:p14="http://schemas.microsoft.com/office/powerpoint/2010/main" val="77043393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 id="2147483763" r:id="rId53"/>
    <p:sldLayoutId id="2147483764" r:id="rId54"/>
    <p:sldLayoutId id="2147483765" r:id="rId55"/>
    <p:sldLayoutId id="2147483673" r:id="rId56"/>
    <p:sldLayoutId id="2147483672" r:id="rId57"/>
    <p:sldLayoutId id="2147483699" r:id="rId58"/>
    <p:sldLayoutId id="2147483652" r:id="rId59"/>
    <p:sldLayoutId id="2147483649" r:id="rId60"/>
    <p:sldLayoutId id="2147483650" r:id="rId61"/>
    <p:sldLayoutId id="2147483658" r:id="rId62"/>
    <p:sldLayoutId id="2147483657" r:id="rId63"/>
    <p:sldLayoutId id="2147483691" r:id="rId64"/>
    <p:sldLayoutId id="2147483693" r:id="rId65"/>
    <p:sldLayoutId id="2147483690" r:id="rId66"/>
    <p:sldLayoutId id="2147483696" r:id="rId67"/>
    <p:sldLayoutId id="2147483697" r:id="rId68"/>
    <p:sldLayoutId id="2147483659" r:id="rId69"/>
    <p:sldLayoutId id="2147483669" r:id="rId70"/>
    <p:sldLayoutId id="2147483665" r:id="rId71"/>
    <p:sldLayoutId id="2147483692" r:id="rId72"/>
    <p:sldLayoutId id="2147483666" r:id="rId73"/>
    <p:sldLayoutId id="2147483667" r:id="rId74"/>
    <p:sldLayoutId id="2147483668" r:id="rId75"/>
    <p:sldLayoutId id="2147483670" r:id="rId76"/>
    <p:sldLayoutId id="2147483660" r:id="rId77"/>
    <p:sldLayoutId id="2147483671" r:id="rId78"/>
    <p:sldLayoutId id="2147483653" r:id="rId79"/>
    <p:sldLayoutId id="2147483683" r:id="rId80"/>
    <p:sldLayoutId id="2147483684" r:id="rId81"/>
    <p:sldLayoutId id="2147483685" r:id="rId82"/>
    <p:sldLayoutId id="2147483675" r:id="rId83"/>
    <p:sldLayoutId id="2147483655" r:id="rId84"/>
    <p:sldLayoutId id="2147483656" r:id="rId85"/>
    <p:sldLayoutId id="2147483661" r:id="rId86"/>
    <p:sldLayoutId id="2147483662" r:id="rId87"/>
    <p:sldLayoutId id="2147483663" r:id="rId88"/>
    <p:sldLayoutId id="2147483664" r:id="rId89"/>
    <p:sldLayoutId id="2147483674" r:id="rId90"/>
    <p:sldLayoutId id="2147483676" r:id="rId91"/>
    <p:sldLayoutId id="2147483679" r:id="rId92"/>
    <p:sldLayoutId id="2147483680" r:id="rId93"/>
    <p:sldLayoutId id="2147483677" r:id="rId94"/>
    <p:sldLayoutId id="2147483698" r:id="rId95"/>
    <p:sldLayoutId id="2147483678" r:id="rId96"/>
    <p:sldLayoutId id="2147483682" r:id="rId97"/>
    <p:sldLayoutId id="2147483689" r:id="rId98"/>
    <p:sldLayoutId id="2147483686" r:id="rId99"/>
    <p:sldLayoutId id="2147483688" r:id="rId100"/>
    <p:sldLayoutId id="2147483681" r:id="rId101"/>
    <p:sldLayoutId id="2147483694" r:id="rId102"/>
    <p:sldLayoutId id="2147483695" r:id="rId103"/>
    <p:sldLayoutId id="2147483709" r:id="rId104"/>
    <p:sldLayoutId id="2147483700" r:id="rId105"/>
    <p:sldLayoutId id="2147483705" r:id="rId106"/>
    <p:sldLayoutId id="2147483702" r:id="rId107"/>
    <p:sldLayoutId id="2147483703" r:id="rId108"/>
    <p:sldLayoutId id="2147483704" r:id="rId109"/>
    <p:sldLayoutId id="2147483706" r:id="rId110"/>
    <p:sldLayoutId id="2147483707" r:id="rId1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 calcmode="lin" valueType="num">
                                      <p:cBhvr>
                                        <p:cTn id="12" dur="300" fill="hold"/>
                                        <p:tgtEl>
                                          <p:spTgt spid="4"/>
                                        </p:tgtEl>
                                        <p:attrNameLst>
                                          <p:attrName>ppt_w</p:attrName>
                                        </p:attrNameLst>
                                      </p:cBhvr>
                                      <p:tavLst>
                                        <p:tav tm="0">
                                          <p:val>
                                            <p:fltVal val="0"/>
                                          </p:val>
                                        </p:tav>
                                        <p:tav tm="100000">
                                          <p:val>
                                            <p:strVal val="#ppt_w"/>
                                          </p:val>
                                        </p:tav>
                                      </p:tavLst>
                                    </p:anim>
                                    <p:anim calcmode="lin" valueType="num">
                                      <p:cBhvr>
                                        <p:cTn id="13" dur="300" fill="hold"/>
                                        <p:tgtEl>
                                          <p:spTgt spid="4"/>
                                        </p:tgtEl>
                                        <p:attrNameLst>
                                          <p:attrName>ppt_h</p:attrName>
                                        </p:attrNameLst>
                                      </p:cBhvr>
                                      <p:tavLst>
                                        <p:tav tm="0">
                                          <p:val>
                                            <p:fltVal val="0"/>
                                          </p:val>
                                        </p:tav>
                                        <p:tav tm="100000">
                                          <p:val>
                                            <p:strVal val="#ppt_h"/>
                                          </p:val>
                                        </p:tav>
                                      </p:tavLst>
                                    </p:anim>
                                    <p:animEffect transition="in" filter="fade">
                                      <p:cBhvr>
                                        <p:cTn id="14"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hf hdr="0" ftr="0" dt="0"/>
  <p:txStyles>
    <p:titleStyle>
      <a:lvl1pPr algn="ctr" defTabSz="1038822" rtl="0" eaLnBrk="1" latinLnBrk="0" hangingPunct="1">
        <a:spcBef>
          <a:spcPct val="0"/>
        </a:spcBef>
        <a:buNone/>
        <a:defRPr sz="10000" kern="1200">
          <a:solidFill>
            <a:schemeClr val="tx1"/>
          </a:solidFill>
          <a:latin typeface="+mj-lt"/>
          <a:ea typeface="+mj-ea"/>
          <a:cs typeface="+mj-cs"/>
        </a:defRPr>
      </a:lvl1pPr>
    </p:titleStyle>
    <p:bodyStyle>
      <a:lvl1pPr marL="779114" indent="-779114" algn="l" defTabSz="1038822" rtl="0" eaLnBrk="1" latinLnBrk="0" hangingPunct="1">
        <a:spcBef>
          <a:spcPct val="20000"/>
        </a:spcBef>
        <a:buFont typeface="Arial"/>
        <a:buChar char="•"/>
        <a:defRPr sz="7200" kern="1200">
          <a:solidFill>
            <a:schemeClr val="tx1"/>
          </a:solidFill>
          <a:latin typeface="+mn-lt"/>
          <a:ea typeface="+mn-ea"/>
          <a:cs typeface="+mn-cs"/>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p:bodyStyle>
    <p:otherStyle>
      <a:defPPr>
        <a:defRPr lang="en-US"/>
      </a:defPPr>
      <a:lvl1pPr marL="0" algn="l" defTabSz="1038822" rtl="0" eaLnBrk="1" latinLnBrk="0" hangingPunct="1">
        <a:defRPr sz="4000" kern="1200">
          <a:solidFill>
            <a:schemeClr val="tx1"/>
          </a:solidFill>
          <a:latin typeface="+mn-lt"/>
          <a:ea typeface="+mn-ea"/>
          <a:cs typeface="+mn-cs"/>
        </a:defRPr>
      </a:lvl1pPr>
      <a:lvl2pPr marL="1038822" algn="l" defTabSz="1038822" rtl="0" eaLnBrk="1" latinLnBrk="0" hangingPunct="1">
        <a:defRPr sz="4000" kern="1200">
          <a:solidFill>
            <a:schemeClr val="tx1"/>
          </a:solidFill>
          <a:latin typeface="+mn-lt"/>
          <a:ea typeface="+mn-ea"/>
          <a:cs typeface="+mn-cs"/>
        </a:defRPr>
      </a:lvl2pPr>
      <a:lvl3pPr marL="2077642" algn="l" defTabSz="1038822" rtl="0" eaLnBrk="1" latinLnBrk="0" hangingPunct="1">
        <a:defRPr sz="4000" kern="1200">
          <a:solidFill>
            <a:schemeClr val="tx1"/>
          </a:solidFill>
          <a:latin typeface="+mn-lt"/>
          <a:ea typeface="+mn-ea"/>
          <a:cs typeface="+mn-cs"/>
        </a:defRPr>
      </a:lvl3pPr>
      <a:lvl4pPr marL="3116464" algn="l" defTabSz="1038822" rtl="0" eaLnBrk="1" latinLnBrk="0" hangingPunct="1">
        <a:defRPr sz="4000" kern="1200">
          <a:solidFill>
            <a:schemeClr val="tx1"/>
          </a:solidFill>
          <a:latin typeface="+mn-lt"/>
          <a:ea typeface="+mn-ea"/>
          <a:cs typeface="+mn-cs"/>
        </a:defRPr>
      </a:lvl4pPr>
      <a:lvl5pPr marL="4155282" algn="l" defTabSz="1038822" rtl="0" eaLnBrk="1" latinLnBrk="0" hangingPunct="1">
        <a:defRPr sz="4000" kern="1200">
          <a:solidFill>
            <a:schemeClr val="tx1"/>
          </a:solidFill>
          <a:latin typeface="+mn-lt"/>
          <a:ea typeface="+mn-ea"/>
          <a:cs typeface="+mn-cs"/>
        </a:defRPr>
      </a:lvl5pPr>
      <a:lvl6pPr marL="5194102" algn="l" defTabSz="1038822" rtl="0" eaLnBrk="1" latinLnBrk="0" hangingPunct="1">
        <a:defRPr sz="4000" kern="1200">
          <a:solidFill>
            <a:schemeClr val="tx1"/>
          </a:solidFill>
          <a:latin typeface="+mn-lt"/>
          <a:ea typeface="+mn-ea"/>
          <a:cs typeface="+mn-cs"/>
        </a:defRPr>
      </a:lvl6pPr>
      <a:lvl7pPr marL="6232922" algn="l" defTabSz="1038822" rtl="0" eaLnBrk="1" latinLnBrk="0" hangingPunct="1">
        <a:defRPr sz="4000" kern="1200">
          <a:solidFill>
            <a:schemeClr val="tx1"/>
          </a:solidFill>
          <a:latin typeface="+mn-lt"/>
          <a:ea typeface="+mn-ea"/>
          <a:cs typeface="+mn-cs"/>
        </a:defRPr>
      </a:lvl7pPr>
      <a:lvl8pPr marL="7271744" algn="l" defTabSz="1038822" rtl="0" eaLnBrk="1" latinLnBrk="0" hangingPunct="1">
        <a:defRPr sz="4000" kern="1200">
          <a:solidFill>
            <a:schemeClr val="tx1"/>
          </a:solidFill>
          <a:latin typeface="+mn-lt"/>
          <a:ea typeface="+mn-ea"/>
          <a:cs typeface="+mn-cs"/>
        </a:defRPr>
      </a:lvl8pPr>
      <a:lvl9pPr marL="8310564" algn="l" defTabSz="1038822" rtl="0" eaLnBrk="1" latinLnBrk="0" hangingPunct="1">
        <a:defRPr sz="4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31.xm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9.png"/><Relationship Id="rId4"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p:txBody>
          <a:bodyPr/>
          <a:lstStyle/>
          <a:p>
            <a:r>
              <a:rPr lang="en-GB" sz="9600">
                <a:solidFill>
                  <a:schemeClr val="tx2"/>
                </a:solidFill>
                <a:ea typeface="FontAwesome"/>
                <a:sym typeface="FontAwesome"/>
              </a:rPr>
              <a:t></a:t>
            </a:r>
            <a:r>
              <a:rPr lang="en-GB">
                <a:ea typeface="FontAwesome"/>
                <a:sym typeface="FontAwesome"/>
              </a:rPr>
              <a:t> </a:t>
            </a:r>
            <a:endParaRPr lang="en-GB"/>
          </a:p>
        </p:txBody>
      </p:sp>
      <p:sp>
        <p:nvSpPr>
          <p:cNvPr id="5" name="Text Placeholder 4"/>
          <p:cNvSpPr>
            <a:spLocks noGrp="1"/>
          </p:cNvSpPr>
          <p:nvPr>
            <p:ph type="body" sz="quarter" idx="18"/>
          </p:nvPr>
        </p:nvSpPr>
        <p:spPr/>
        <p:txBody>
          <a:bodyPr/>
          <a:lstStyle/>
          <a:p>
            <a:r>
              <a:rPr lang="en-GB">
                <a:solidFill>
                  <a:schemeClr val="tx2"/>
                </a:solidFill>
              </a:rPr>
              <a:t>Writing simpler ASP.NET Core</a:t>
            </a:r>
          </a:p>
        </p:txBody>
      </p:sp>
      <p:sp>
        <p:nvSpPr>
          <p:cNvPr id="6" name="Text Placeholder 5"/>
          <p:cNvSpPr>
            <a:spLocks noGrp="1"/>
          </p:cNvSpPr>
          <p:nvPr>
            <p:ph type="body" sz="quarter" idx="19"/>
          </p:nvPr>
        </p:nvSpPr>
        <p:spPr/>
        <p:txBody>
          <a:bodyPr/>
          <a:lstStyle/>
          <a:p>
            <a:pPr algn="ctr"/>
            <a:r>
              <a:rPr lang="en-GB"/>
              <a:t>It’s the future!!</a:t>
            </a:r>
          </a:p>
        </p:txBody>
      </p:sp>
      <p:sp>
        <p:nvSpPr>
          <p:cNvPr id="2" name="Text Placeholder 1"/>
          <p:cNvSpPr>
            <a:spLocks noGrp="1"/>
          </p:cNvSpPr>
          <p:nvPr>
            <p:ph type="body" sz="quarter" idx="16"/>
          </p:nvPr>
        </p:nvSpPr>
        <p:spPr/>
        <p:txBody>
          <a:bodyPr/>
          <a:lstStyle/>
          <a:p>
            <a:pPr lvl="0" algn="ctr"/>
            <a:r>
              <a:rPr lang="en-GB">
                <a:solidFill>
                  <a:schemeClr val="tx2"/>
                </a:solidFill>
              </a:rPr>
              <a:t>Come join the Not So SOLID Crew!</a:t>
            </a:r>
          </a:p>
        </p:txBody>
      </p:sp>
    </p:spTree>
    <p:extLst>
      <p:ext uri="{BB962C8B-B14F-4D97-AF65-F5344CB8AC3E}">
        <p14:creationId xmlns:p14="http://schemas.microsoft.com/office/powerpoint/2010/main" val="1737254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accent1"/>
                </a:solidFill>
              </a:rPr>
              <a:t>Exhibit A</a:t>
            </a:r>
          </a:p>
        </p:txBody>
      </p:sp>
      <p:sp>
        <p:nvSpPr>
          <p:cNvPr id="3" name="Text Placeholder 2"/>
          <p:cNvSpPr>
            <a:spLocks noGrp="1"/>
          </p:cNvSpPr>
          <p:nvPr>
            <p:ph type="body" sz="quarter" idx="11"/>
          </p:nvPr>
        </p:nvSpPr>
        <p:spPr/>
        <p:txBody>
          <a:bodyPr/>
          <a:lstStyle/>
          <a:p>
            <a:r>
              <a:rPr lang="en-GB" dirty="0"/>
              <a:t>Your honour!</a:t>
            </a:r>
          </a:p>
        </p:txBody>
      </p:sp>
      <p:pic>
        <p:nvPicPr>
          <p:cNvPr id="8" name="Picture Placeholder 7"/>
          <p:cNvPicPr>
            <a:picLocks noGrp="1" noChangeAspect="1"/>
          </p:cNvPicPr>
          <p:nvPr>
            <p:ph type="pic" sz="quarter" idx="17"/>
          </p:nvPr>
        </p:nvPicPr>
        <p:blipFill>
          <a:blip r:embed="rId3"/>
          <a:stretch>
            <a:fillRect/>
          </a:stretch>
        </p:blipFill>
        <p:spPr>
          <a:xfrm>
            <a:off x="4592130" y="2222918"/>
            <a:ext cx="15202914" cy="10780914"/>
          </a:xfrm>
        </p:spPr>
      </p:pic>
    </p:spTree>
    <p:extLst>
      <p:ext uri="{BB962C8B-B14F-4D97-AF65-F5344CB8AC3E}">
        <p14:creationId xmlns:p14="http://schemas.microsoft.com/office/powerpoint/2010/main" val="1988506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 to do?</a:t>
            </a:r>
          </a:p>
        </p:txBody>
      </p:sp>
      <p:sp>
        <p:nvSpPr>
          <p:cNvPr id="3" name="Text Placeholder 2"/>
          <p:cNvSpPr>
            <a:spLocks noGrp="1"/>
          </p:cNvSpPr>
          <p:nvPr>
            <p:ph type="body" sz="quarter" idx="11"/>
          </p:nvPr>
        </p:nvSpPr>
        <p:spPr/>
        <p:txBody>
          <a:bodyPr/>
          <a:lstStyle/>
          <a:p>
            <a:r>
              <a:rPr lang="en-US"/>
              <a:t>It’s not all what it cracked up to be!</a:t>
            </a:r>
          </a:p>
        </p:txBody>
      </p:sp>
      <p:sp>
        <p:nvSpPr>
          <p:cNvPr id="4" name="Text Placeholder 3"/>
          <p:cNvSpPr>
            <a:spLocks noGrp="1"/>
          </p:cNvSpPr>
          <p:nvPr>
            <p:ph type="body" sz="quarter" idx="20"/>
          </p:nvPr>
        </p:nvSpPr>
        <p:spPr/>
        <p:txBody>
          <a:bodyPr/>
          <a:lstStyle/>
          <a:p>
            <a:r>
              <a:rPr lang="en-US"/>
              <a:t>Swap IOC containers</a:t>
            </a:r>
          </a:p>
        </p:txBody>
      </p:sp>
      <p:sp>
        <p:nvSpPr>
          <p:cNvPr id="5" name="Text Placeholder 4"/>
          <p:cNvSpPr>
            <a:spLocks noGrp="1"/>
          </p:cNvSpPr>
          <p:nvPr>
            <p:ph type="body" sz="quarter" idx="16"/>
          </p:nvPr>
        </p:nvSpPr>
        <p:spPr/>
        <p:txBody>
          <a:bodyPr/>
          <a:lstStyle/>
          <a:p>
            <a:r>
              <a:rPr lang="en-US"/>
              <a:t>We swapped out to a few containers and tried others</a:t>
            </a:r>
          </a:p>
        </p:txBody>
      </p:sp>
      <p:sp>
        <p:nvSpPr>
          <p:cNvPr id="6" name="Text Placeholder 5"/>
          <p:cNvSpPr>
            <a:spLocks noGrp="1"/>
          </p:cNvSpPr>
          <p:nvPr>
            <p:ph type="body" sz="quarter" idx="21"/>
          </p:nvPr>
        </p:nvSpPr>
        <p:spPr/>
        <p:txBody>
          <a:bodyPr/>
          <a:lstStyle/>
          <a:p>
            <a:r>
              <a:rPr lang="en-GB" dirty="0"/>
              <a:t>Analyse</a:t>
            </a:r>
            <a:r>
              <a:rPr lang="en-US" dirty="0"/>
              <a:t> dependencies</a:t>
            </a:r>
          </a:p>
        </p:txBody>
      </p:sp>
      <p:sp>
        <p:nvSpPr>
          <p:cNvPr id="7" name="Text Placeholder 6"/>
          <p:cNvSpPr>
            <a:spLocks noGrp="1"/>
          </p:cNvSpPr>
          <p:nvPr>
            <p:ph type="body" sz="quarter" idx="22"/>
          </p:nvPr>
        </p:nvSpPr>
        <p:spPr/>
        <p:txBody>
          <a:bodyPr/>
          <a:lstStyle/>
          <a:p>
            <a:r>
              <a:rPr lang="en-US"/>
              <a:t>How was each dependency used, was it used in a couple of places for example</a:t>
            </a:r>
          </a:p>
        </p:txBody>
      </p:sp>
      <p:sp>
        <p:nvSpPr>
          <p:cNvPr id="8" name="Text Placeholder 7"/>
          <p:cNvSpPr>
            <a:spLocks noGrp="1"/>
          </p:cNvSpPr>
          <p:nvPr>
            <p:ph type="body" sz="quarter" idx="23"/>
          </p:nvPr>
        </p:nvSpPr>
        <p:spPr/>
        <p:txBody>
          <a:bodyPr/>
          <a:lstStyle/>
          <a:p>
            <a:r>
              <a:rPr lang="en-US"/>
              <a:t>More S in SOLID</a:t>
            </a:r>
          </a:p>
        </p:txBody>
      </p:sp>
      <p:sp>
        <p:nvSpPr>
          <p:cNvPr id="9" name="Text Placeholder 8"/>
          <p:cNvSpPr>
            <a:spLocks noGrp="1"/>
          </p:cNvSpPr>
          <p:nvPr>
            <p:ph type="body" sz="quarter" idx="24"/>
          </p:nvPr>
        </p:nvSpPr>
        <p:spPr/>
        <p:txBody>
          <a:bodyPr/>
          <a:lstStyle/>
          <a:p>
            <a:r>
              <a:rPr lang="en-US"/>
              <a:t>Create more specific classes rather than a God service class</a:t>
            </a:r>
          </a:p>
        </p:txBody>
      </p:sp>
      <p:sp>
        <p:nvSpPr>
          <p:cNvPr id="10" name="Text Placeholder 9"/>
          <p:cNvSpPr>
            <a:spLocks noGrp="1"/>
          </p:cNvSpPr>
          <p:nvPr>
            <p:ph type="body" sz="quarter" idx="25"/>
          </p:nvPr>
        </p:nvSpPr>
        <p:spPr/>
        <p:txBody>
          <a:bodyPr/>
          <a:lstStyle/>
          <a:p>
            <a:r>
              <a:rPr lang="en-US"/>
              <a:t>Consolidate </a:t>
            </a:r>
          </a:p>
        </p:txBody>
      </p:sp>
      <p:sp>
        <p:nvSpPr>
          <p:cNvPr id="11" name="Text Placeholder 10"/>
          <p:cNvSpPr>
            <a:spLocks noGrp="1"/>
          </p:cNvSpPr>
          <p:nvPr>
            <p:ph type="body" sz="quarter" idx="26"/>
          </p:nvPr>
        </p:nvSpPr>
        <p:spPr/>
        <p:txBody>
          <a:bodyPr/>
          <a:lstStyle/>
          <a:p>
            <a:r>
              <a:rPr lang="en-US" dirty="0"/>
              <a:t>Put </a:t>
            </a:r>
            <a:r>
              <a:rPr lang="en-GB" dirty="0"/>
              <a:t>behaviour</a:t>
            </a:r>
            <a:r>
              <a:rPr lang="en-US" dirty="0"/>
              <a:t> in one central place rather than abstracting for the sake of it</a:t>
            </a:r>
          </a:p>
        </p:txBody>
      </p:sp>
      <p:sp>
        <p:nvSpPr>
          <p:cNvPr id="12" name="Text Placeholder 11"/>
          <p:cNvSpPr>
            <a:spLocks noGrp="1"/>
          </p:cNvSpPr>
          <p:nvPr>
            <p:ph type="body" sz="quarter" idx="27"/>
          </p:nvPr>
        </p:nvSpPr>
        <p:spPr/>
        <p:txBody>
          <a:bodyPr/>
          <a:lstStyle/>
          <a:p>
            <a:r>
              <a:rPr lang="en-US">
                <a:solidFill>
                  <a:schemeClr val="accent5"/>
                </a:solidFill>
              </a:rPr>
              <a:t>KISS</a:t>
            </a:r>
          </a:p>
        </p:txBody>
      </p:sp>
      <p:sp>
        <p:nvSpPr>
          <p:cNvPr id="13" name="Text Placeholder 12"/>
          <p:cNvSpPr>
            <a:spLocks noGrp="1"/>
          </p:cNvSpPr>
          <p:nvPr>
            <p:ph type="body" sz="quarter" idx="28"/>
          </p:nvPr>
        </p:nvSpPr>
        <p:spPr/>
        <p:txBody>
          <a:bodyPr/>
          <a:lstStyle/>
          <a:p>
            <a:r>
              <a:rPr lang="en-US"/>
              <a:t>Write simple, readable code!</a:t>
            </a:r>
          </a:p>
        </p:txBody>
      </p:sp>
    </p:spTree>
    <p:extLst>
      <p:ext uri="{BB962C8B-B14F-4D97-AF65-F5344CB8AC3E}">
        <p14:creationId xmlns:p14="http://schemas.microsoft.com/office/powerpoint/2010/main" val="4003110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Modern Software Development</a:t>
            </a:r>
          </a:p>
        </p:txBody>
      </p:sp>
      <p:sp>
        <p:nvSpPr>
          <p:cNvPr id="3" name="Text Placeholder 2">
            <a:extLst>
              <a:ext uri="{FF2B5EF4-FFF2-40B4-BE49-F238E27FC236}">
                <a16:creationId xmlns:a16="http://schemas.microsoft.com/office/drawing/2014/main" id="{6238569F-4C89-8748-941A-F6FE91AC07A0}"/>
              </a:ext>
            </a:extLst>
          </p:cNvPr>
          <p:cNvSpPr>
            <a:spLocks noGrp="1"/>
          </p:cNvSpPr>
          <p:nvPr>
            <p:ph type="body" sz="quarter" idx="11"/>
          </p:nvPr>
        </p:nvSpPr>
        <p:spPr/>
        <p:txBody>
          <a:bodyPr/>
          <a:lstStyle/>
          <a:p>
            <a:r>
              <a:rPr lang="en-GB" dirty="0"/>
              <a:t>Frontend is easy target</a:t>
            </a:r>
          </a:p>
        </p:txBody>
      </p:sp>
      <p:pic>
        <p:nvPicPr>
          <p:cNvPr id="9" name="Picture Placeholder 8">
            <a:extLst>
              <a:ext uri="{FF2B5EF4-FFF2-40B4-BE49-F238E27FC236}">
                <a16:creationId xmlns:a16="http://schemas.microsoft.com/office/drawing/2014/main" id="{912708C5-D7F3-BD41-8667-A16B63DFA984}"/>
              </a:ext>
            </a:extLst>
          </p:cNvPr>
          <p:cNvPicPr>
            <a:picLocks noGrp="1" noChangeAspect="1"/>
          </p:cNvPicPr>
          <p:nvPr>
            <p:ph type="pic" sz="quarter" idx="17"/>
          </p:nvPr>
        </p:nvPicPr>
        <p:blipFill>
          <a:blip r:embed="rId2"/>
          <a:stretch>
            <a:fillRect/>
          </a:stretch>
        </p:blipFill>
        <p:spPr>
          <a:xfrm>
            <a:off x="9398834" y="2736686"/>
            <a:ext cx="5589505" cy="9982200"/>
          </a:xfrm>
        </p:spPr>
      </p:pic>
    </p:spTree>
    <p:extLst>
      <p:ext uri="{BB962C8B-B14F-4D97-AF65-F5344CB8AC3E}">
        <p14:creationId xmlns:p14="http://schemas.microsoft.com/office/powerpoint/2010/main" val="3773221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Modern Software Development</a:t>
            </a:r>
          </a:p>
        </p:txBody>
      </p:sp>
      <p:sp>
        <p:nvSpPr>
          <p:cNvPr id="3" name="Text Placeholder 2">
            <a:extLst>
              <a:ext uri="{FF2B5EF4-FFF2-40B4-BE49-F238E27FC236}">
                <a16:creationId xmlns:a16="http://schemas.microsoft.com/office/drawing/2014/main" id="{6238569F-4C89-8748-941A-F6FE91AC07A0}"/>
              </a:ext>
            </a:extLst>
          </p:cNvPr>
          <p:cNvSpPr>
            <a:spLocks noGrp="1"/>
          </p:cNvSpPr>
          <p:nvPr>
            <p:ph type="body" sz="quarter" idx="11"/>
          </p:nvPr>
        </p:nvSpPr>
        <p:spPr/>
        <p:txBody>
          <a:bodyPr/>
          <a:lstStyle/>
          <a:p>
            <a:r>
              <a:rPr lang="en-GB" dirty="0"/>
              <a:t>Frontend is easy target</a:t>
            </a:r>
          </a:p>
        </p:txBody>
      </p:sp>
      <p:pic>
        <p:nvPicPr>
          <p:cNvPr id="9" name="Picture Placeholder 8">
            <a:extLst>
              <a:ext uri="{FF2B5EF4-FFF2-40B4-BE49-F238E27FC236}">
                <a16:creationId xmlns:a16="http://schemas.microsoft.com/office/drawing/2014/main" id="{912708C5-D7F3-BD41-8667-A16B63DFA984}"/>
              </a:ext>
            </a:extLst>
          </p:cNvPr>
          <p:cNvPicPr>
            <a:picLocks noGrp="1" noChangeAspect="1"/>
          </p:cNvPicPr>
          <p:nvPr>
            <p:ph type="pic" sz="quarter" idx="17"/>
          </p:nvPr>
        </p:nvPicPr>
        <p:blipFill>
          <a:blip r:embed="rId2"/>
          <a:stretch>
            <a:fillRect/>
          </a:stretch>
        </p:blipFill>
        <p:spPr>
          <a:xfrm>
            <a:off x="7611844" y="2191648"/>
            <a:ext cx="9163486" cy="11469680"/>
          </a:xfrm>
        </p:spPr>
      </p:pic>
    </p:spTree>
    <p:extLst>
      <p:ext uri="{BB962C8B-B14F-4D97-AF65-F5344CB8AC3E}">
        <p14:creationId xmlns:p14="http://schemas.microsoft.com/office/powerpoint/2010/main" val="59143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Don’t use Magic</a:t>
            </a:r>
          </a:p>
        </p:txBody>
      </p:sp>
      <p:sp>
        <p:nvSpPr>
          <p:cNvPr id="3" name="Text Placeholder 2">
            <a:extLst>
              <a:ext uri="{FF2B5EF4-FFF2-40B4-BE49-F238E27FC236}">
                <a16:creationId xmlns:a16="http://schemas.microsoft.com/office/drawing/2014/main" id="{6238569F-4C89-8748-941A-F6FE91AC07A0}"/>
              </a:ext>
            </a:extLst>
          </p:cNvPr>
          <p:cNvSpPr>
            <a:spLocks noGrp="1"/>
          </p:cNvSpPr>
          <p:nvPr>
            <p:ph type="body" sz="quarter" idx="11"/>
          </p:nvPr>
        </p:nvSpPr>
        <p:spPr/>
        <p:txBody>
          <a:bodyPr/>
          <a:lstStyle/>
          <a:p>
            <a:r>
              <a:rPr lang="en-GB" dirty="0"/>
              <a:t>No abracadabra please</a:t>
            </a:r>
          </a:p>
        </p:txBody>
      </p:sp>
      <p:pic>
        <p:nvPicPr>
          <p:cNvPr id="9" name="Picture Placeholder 8">
            <a:extLst>
              <a:ext uri="{FF2B5EF4-FFF2-40B4-BE49-F238E27FC236}">
                <a16:creationId xmlns:a16="http://schemas.microsoft.com/office/drawing/2014/main" id="{912708C5-D7F3-BD41-8667-A16B63DFA984}"/>
              </a:ext>
            </a:extLst>
          </p:cNvPr>
          <p:cNvPicPr>
            <a:picLocks noGrp="1" noChangeAspect="1"/>
          </p:cNvPicPr>
          <p:nvPr>
            <p:ph type="pic" sz="quarter" idx="17"/>
          </p:nvPr>
        </p:nvPicPr>
        <p:blipFill>
          <a:blip r:embed="rId2"/>
          <a:stretch>
            <a:fillRect/>
          </a:stretch>
        </p:blipFill>
        <p:spPr>
          <a:xfrm>
            <a:off x="3303587" y="2736686"/>
            <a:ext cx="17780000" cy="9982200"/>
          </a:xfrm>
        </p:spPr>
      </p:pic>
    </p:spTree>
    <p:extLst>
      <p:ext uri="{BB962C8B-B14F-4D97-AF65-F5344CB8AC3E}">
        <p14:creationId xmlns:p14="http://schemas.microsoft.com/office/powerpoint/2010/main" val="1674430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Don’t use Magic</a:t>
            </a:r>
          </a:p>
        </p:txBody>
      </p:sp>
      <p:sp>
        <p:nvSpPr>
          <p:cNvPr id="3" name="Text Placeholder 2">
            <a:extLst>
              <a:ext uri="{FF2B5EF4-FFF2-40B4-BE49-F238E27FC236}">
                <a16:creationId xmlns:a16="http://schemas.microsoft.com/office/drawing/2014/main" id="{6238569F-4C89-8748-941A-F6FE91AC07A0}"/>
              </a:ext>
            </a:extLst>
          </p:cNvPr>
          <p:cNvSpPr>
            <a:spLocks noGrp="1"/>
          </p:cNvSpPr>
          <p:nvPr>
            <p:ph type="body" sz="quarter" idx="11"/>
          </p:nvPr>
        </p:nvSpPr>
        <p:spPr/>
        <p:txBody>
          <a:bodyPr/>
          <a:lstStyle/>
          <a:p>
            <a:r>
              <a:rPr lang="en-GB" dirty="0"/>
              <a:t>Sad Ragnar</a:t>
            </a:r>
          </a:p>
        </p:txBody>
      </p:sp>
      <p:pic>
        <p:nvPicPr>
          <p:cNvPr id="9" name="Picture Placeholder 8">
            <a:extLst>
              <a:ext uri="{FF2B5EF4-FFF2-40B4-BE49-F238E27FC236}">
                <a16:creationId xmlns:a16="http://schemas.microsoft.com/office/drawing/2014/main" id="{912708C5-D7F3-BD41-8667-A16B63DFA984}"/>
              </a:ext>
            </a:extLst>
          </p:cNvPr>
          <p:cNvPicPr>
            <a:picLocks noGrp="1" noChangeAspect="1"/>
          </p:cNvPicPr>
          <p:nvPr>
            <p:ph type="pic" sz="quarter" idx="17"/>
          </p:nvPr>
        </p:nvPicPr>
        <p:blipFill>
          <a:blip r:embed="rId2"/>
          <a:stretch>
            <a:fillRect/>
          </a:stretch>
        </p:blipFill>
        <p:spPr>
          <a:xfrm>
            <a:off x="3312626" y="2736686"/>
            <a:ext cx="17761921" cy="9982200"/>
          </a:xfrm>
        </p:spPr>
      </p:pic>
    </p:spTree>
    <p:extLst>
      <p:ext uri="{BB962C8B-B14F-4D97-AF65-F5344CB8AC3E}">
        <p14:creationId xmlns:p14="http://schemas.microsoft.com/office/powerpoint/2010/main" val="1840062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dirty="0"/>
              <a:t>Points to code by</a:t>
            </a:r>
          </a:p>
        </p:txBody>
      </p:sp>
      <p:sp>
        <p:nvSpPr>
          <p:cNvPr id="3" name="Text Placeholder 2"/>
          <p:cNvSpPr>
            <a:spLocks noGrp="1"/>
          </p:cNvSpPr>
          <p:nvPr>
            <p:ph type="body" sz="quarter" idx="19"/>
          </p:nvPr>
        </p:nvSpPr>
        <p:spPr/>
        <p:txBody>
          <a:bodyPr/>
          <a:lstStyle/>
          <a:p>
            <a:r>
              <a:rPr lang="en-US" dirty="0"/>
              <a:t>Architecture rules</a:t>
            </a:r>
          </a:p>
        </p:txBody>
      </p:sp>
      <p:sp>
        <p:nvSpPr>
          <p:cNvPr id="4" name="Text Placeholder 3"/>
          <p:cNvSpPr>
            <a:spLocks noGrp="1"/>
          </p:cNvSpPr>
          <p:nvPr>
            <p:ph type="body" sz="quarter" idx="17"/>
          </p:nvPr>
        </p:nvSpPr>
        <p:spPr/>
        <p:txBody>
          <a:bodyPr/>
          <a:lstStyle/>
          <a:p>
            <a:r>
              <a:rPr lang="en-US"/>
              <a:t>01</a:t>
            </a:r>
          </a:p>
        </p:txBody>
      </p:sp>
      <p:sp>
        <p:nvSpPr>
          <p:cNvPr id="5" name="Text Placeholder 4"/>
          <p:cNvSpPr>
            <a:spLocks noGrp="1"/>
          </p:cNvSpPr>
          <p:nvPr>
            <p:ph type="body" sz="quarter" idx="20"/>
          </p:nvPr>
        </p:nvSpPr>
        <p:spPr/>
        <p:txBody>
          <a:bodyPr/>
          <a:lstStyle/>
          <a:p>
            <a:r>
              <a:rPr lang="en-US" dirty="0"/>
              <a:t>Design Patterns</a:t>
            </a:r>
          </a:p>
        </p:txBody>
      </p:sp>
      <p:sp>
        <p:nvSpPr>
          <p:cNvPr id="6" name="Text Placeholder 5"/>
          <p:cNvSpPr>
            <a:spLocks noGrp="1"/>
          </p:cNvSpPr>
          <p:nvPr>
            <p:ph type="body" sz="quarter" idx="16"/>
          </p:nvPr>
        </p:nvSpPr>
        <p:spPr/>
        <p:txBody>
          <a:bodyPr/>
          <a:lstStyle/>
          <a:p>
            <a:pPr lvl="0"/>
            <a:r>
              <a:rPr lang="en-US" dirty="0"/>
              <a:t>Don’t use a design pattern because you read something on the internet and you want to shoe horn it into your application.  That is CVDD – CV Driven Development!</a:t>
            </a:r>
          </a:p>
        </p:txBody>
      </p:sp>
      <p:sp>
        <p:nvSpPr>
          <p:cNvPr id="7" name="Text Placeholder 6"/>
          <p:cNvSpPr>
            <a:spLocks noGrp="1"/>
          </p:cNvSpPr>
          <p:nvPr>
            <p:ph type="body" sz="quarter" idx="21"/>
          </p:nvPr>
        </p:nvSpPr>
        <p:spPr/>
        <p:txBody>
          <a:bodyPr/>
          <a:lstStyle/>
          <a:p>
            <a:r>
              <a:rPr lang="en-US"/>
              <a:t>02</a:t>
            </a:r>
          </a:p>
        </p:txBody>
      </p:sp>
      <p:sp>
        <p:nvSpPr>
          <p:cNvPr id="8" name="Text Placeholder 7"/>
          <p:cNvSpPr>
            <a:spLocks noGrp="1"/>
          </p:cNvSpPr>
          <p:nvPr>
            <p:ph type="body" sz="quarter" idx="22"/>
          </p:nvPr>
        </p:nvSpPr>
        <p:spPr/>
        <p:txBody>
          <a:bodyPr/>
          <a:lstStyle/>
          <a:p>
            <a:r>
              <a:rPr lang="en-US" dirty="0"/>
              <a:t>Libraries</a:t>
            </a:r>
          </a:p>
        </p:txBody>
      </p:sp>
      <p:sp>
        <p:nvSpPr>
          <p:cNvPr id="9" name="Text Placeholder 8"/>
          <p:cNvSpPr>
            <a:spLocks noGrp="1"/>
          </p:cNvSpPr>
          <p:nvPr>
            <p:ph type="body" sz="quarter" idx="23"/>
          </p:nvPr>
        </p:nvSpPr>
        <p:spPr/>
        <p:txBody>
          <a:bodyPr/>
          <a:lstStyle/>
          <a:p>
            <a:pPr lvl="0"/>
            <a:r>
              <a:rPr lang="en-US" dirty="0"/>
              <a:t>Don’t use libraries for something that can be done simply. Why take another dependency? We all saw how </a:t>
            </a:r>
            <a:r>
              <a:rPr lang="en-US" dirty="0" err="1"/>
              <a:t>LeftPad</a:t>
            </a:r>
            <a:r>
              <a:rPr lang="en-US" dirty="0"/>
              <a:t> turned out?</a:t>
            </a:r>
            <a:endParaRPr lang="en-US" dirty="0">
              <a:solidFill>
                <a:srgbClr val="F98634"/>
              </a:solidFill>
            </a:endParaRPr>
          </a:p>
        </p:txBody>
      </p:sp>
      <p:sp>
        <p:nvSpPr>
          <p:cNvPr id="10" name="Text Placeholder 9"/>
          <p:cNvSpPr>
            <a:spLocks noGrp="1"/>
          </p:cNvSpPr>
          <p:nvPr>
            <p:ph type="body" sz="quarter" idx="24"/>
          </p:nvPr>
        </p:nvSpPr>
        <p:spPr/>
        <p:txBody>
          <a:bodyPr/>
          <a:lstStyle/>
          <a:p>
            <a:r>
              <a:rPr lang="en-US"/>
              <a:t>03</a:t>
            </a:r>
          </a:p>
        </p:txBody>
      </p:sp>
      <p:sp>
        <p:nvSpPr>
          <p:cNvPr id="11" name="Text Placeholder 10"/>
          <p:cNvSpPr>
            <a:spLocks noGrp="1"/>
          </p:cNvSpPr>
          <p:nvPr>
            <p:ph type="body" sz="quarter" idx="25"/>
          </p:nvPr>
        </p:nvSpPr>
        <p:spPr/>
        <p:txBody>
          <a:bodyPr/>
          <a:lstStyle/>
          <a:p>
            <a:r>
              <a:rPr lang="en-US" dirty="0"/>
              <a:t>Frameworks</a:t>
            </a:r>
          </a:p>
        </p:txBody>
      </p:sp>
      <p:sp>
        <p:nvSpPr>
          <p:cNvPr id="12" name="Text Placeholder 11"/>
          <p:cNvSpPr>
            <a:spLocks noGrp="1"/>
          </p:cNvSpPr>
          <p:nvPr>
            <p:ph type="body" sz="quarter" idx="26"/>
          </p:nvPr>
        </p:nvSpPr>
        <p:spPr/>
        <p:txBody>
          <a:bodyPr/>
          <a:lstStyle/>
          <a:p>
            <a:pPr lvl="0"/>
            <a:r>
              <a:rPr lang="en-US" dirty="0"/>
              <a:t>Don’t use a whole framework for something simple.  You don’t need all the bloat</a:t>
            </a:r>
          </a:p>
        </p:txBody>
      </p:sp>
      <p:sp>
        <p:nvSpPr>
          <p:cNvPr id="13" name="Text Placeholder 12"/>
          <p:cNvSpPr>
            <a:spLocks noGrp="1"/>
          </p:cNvSpPr>
          <p:nvPr>
            <p:ph type="body" sz="quarter" idx="27"/>
          </p:nvPr>
        </p:nvSpPr>
        <p:spPr/>
        <p:txBody>
          <a:bodyPr/>
          <a:lstStyle/>
          <a:p>
            <a:r>
              <a:rPr lang="en-US"/>
              <a:t>04</a:t>
            </a:r>
          </a:p>
        </p:txBody>
      </p:sp>
      <p:sp>
        <p:nvSpPr>
          <p:cNvPr id="14" name="Text Placeholder 13"/>
          <p:cNvSpPr>
            <a:spLocks noGrp="1"/>
          </p:cNvSpPr>
          <p:nvPr>
            <p:ph type="body" sz="quarter" idx="28"/>
          </p:nvPr>
        </p:nvSpPr>
        <p:spPr/>
        <p:txBody>
          <a:bodyPr/>
          <a:lstStyle/>
          <a:p>
            <a:r>
              <a:rPr lang="en-US" dirty="0"/>
              <a:t>Tools</a:t>
            </a:r>
          </a:p>
        </p:txBody>
      </p:sp>
      <p:sp>
        <p:nvSpPr>
          <p:cNvPr id="15" name="Text Placeholder 14"/>
          <p:cNvSpPr>
            <a:spLocks noGrp="1"/>
          </p:cNvSpPr>
          <p:nvPr>
            <p:ph type="body" sz="quarter" idx="29"/>
          </p:nvPr>
        </p:nvSpPr>
        <p:spPr/>
        <p:txBody>
          <a:bodyPr/>
          <a:lstStyle/>
          <a:p>
            <a:pPr>
              <a:lnSpc>
                <a:spcPct val="100000"/>
              </a:lnSpc>
              <a:defRPr/>
            </a:pPr>
            <a:r>
              <a:rPr lang="en-US" dirty="0">
                <a:latin typeface="Arial"/>
                <a:cs typeface="Arial Black"/>
              </a:rPr>
              <a:t>If you find you need an extension to your IDE to understand what’s going on, it’s probably not simple</a:t>
            </a:r>
          </a:p>
        </p:txBody>
      </p:sp>
      <p:sp>
        <p:nvSpPr>
          <p:cNvPr id="16" name="Text Placeholder 15"/>
          <p:cNvSpPr>
            <a:spLocks noGrp="1"/>
          </p:cNvSpPr>
          <p:nvPr>
            <p:ph type="body" sz="quarter" idx="30"/>
          </p:nvPr>
        </p:nvSpPr>
        <p:spPr/>
        <p:txBody>
          <a:bodyPr/>
          <a:lstStyle/>
          <a:p>
            <a:r>
              <a:rPr lang="en-US"/>
              <a:t>05</a:t>
            </a:r>
          </a:p>
        </p:txBody>
      </p:sp>
      <p:sp>
        <p:nvSpPr>
          <p:cNvPr id="17" name="Text Placeholder 16"/>
          <p:cNvSpPr>
            <a:spLocks noGrp="1"/>
          </p:cNvSpPr>
          <p:nvPr>
            <p:ph type="body" sz="quarter" idx="31"/>
          </p:nvPr>
        </p:nvSpPr>
        <p:spPr/>
        <p:txBody>
          <a:bodyPr/>
          <a:lstStyle/>
          <a:p>
            <a:r>
              <a:rPr lang="en-US" dirty="0"/>
              <a:t>Object relational mappers</a:t>
            </a:r>
          </a:p>
        </p:txBody>
      </p:sp>
      <p:sp>
        <p:nvSpPr>
          <p:cNvPr id="18" name="Text Placeholder 17"/>
          <p:cNvSpPr>
            <a:spLocks noGrp="1"/>
          </p:cNvSpPr>
          <p:nvPr>
            <p:ph type="body" sz="quarter" idx="32"/>
          </p:nvPr>
        </p:nvSpPr>
        <p:spPr/>
        <p:txBody>
          <a:bodyPr/>
          <a:lstStyle/>
          <a:p>
            <a:pPr>
              <a:lnSpc>
                <a:spcPct val="100000"/>
              </a:lnSpc>
              <a:defRPr/>
            </a:pPr>
            <a:r>
              <a:rPr lang="en-US" dirty="0">
                <a:latin typeface="Arial"/>
                <a:cs typeface="Arial Black"/>
              </a:rPr>
              <a:t>If you need something simple to get a row of data learn SQL and use a lighter library like Dapper.  </a:t>
            </a:r>
          </a:p>
          <a:p>
            <a:pPr>
              <a:lnSpc>
                <a:spcPct val="100000"/>
              </a:lnSpc>
              <a:defRPr/>
            </a:pPr>
            <a:endParaRPr lang="en-US" dirty="0">
              <a:latin typeface="Arial"/>
              <a:cs typeface="Arial Black"/>
            </a:endParaRPr>
          </a:p>
        </p:txBody>
      </p:sp>
      <p:sp>
        <p:nvSpPr>
          <p:cNvPr id="19" name="Text Placeholder 18"/>
          <p:cNvSpPr>
            <a:spLocks noGrp="1"/>
          </p:cNvSpPr>
          <p:nvPr>
            <p:ph type="body" sz="quarter" idx="33"/>
          </p:nvPr>
        </p:nvSpPr>
        <p:spPr/>
        <p:txBody>
          <a:bodyPr/>
          <a:lstStyle/>
          <a:p>
            <a:r>
              <a:rPr lang="en-US"/>
              <a:t>06</a:t>
            </a:r>
          </a:p>
        </p:txBody>
      </p:sp>
      <p:sp>
        <p:nvSpPr>
          <p:cNvPr id="20" name="Text Placeholder 19"/>
          <p:cNvSpPr>
            <a:spLocks noGrp="1"/>
          </p:cNvSpPr>
          <p:nvPr>
            <p:ph type="body" sz="quarter" idx="34"/>
          </p:nvPr>
        </p:nvSpPr>
        <p:spPr/>
        <p:txBody>
          <a:bodyPr/>
          <a:lstStyle/>
          <a:p>
            <a:r>
              <a:rPr lang="en-US" dirty="0"/>
              <a:t>Object relation mappers</a:t>
            </a:r>
          </a:p>
        </p:txBody>
      </p:sp>
      <p:sp>
        <p:nvSpPr>
          <p:cNvPr id="21" name="Text Placeholder 20"/>
          <p:cNvSpPr>
            <a:spLocks noGrp="1"/>
          </p:cNvSpPr>
          <p:nvPr>
            <p:ph type="body" sz="quarter" idx="35"/>
          </p:nvPr>
        </p:nvSpPr>
        <p:spPr/>
        <p:txBody>
          <a:bodyPr/>
          <a:lstStyle/>
          <a:p>
            <a:pPr>
              <a:lnSpc>
                <a:spcPct val="100000"/>
              </a:lnSpc>
              <a:defRPr/>
            </a:pPr>
            <a:r>
              <a:rPr lang="en-US" dirty="0">
                <a:latin typeface="Arial"/>
                <a:cs typeface="Arial Black"/>
              </a:rPr>
              <a:t>If you need something complex as you’re trying to query aggregate data over many tables in one result set, use SQL.  You think an automated tool is going to do that better than you as a developer who understands the structure and domain better?</a:t>
            </a:r>
          </a:p>
        </p:txBody>
      </p:sp>
    </p:spTree>
    <p:extLst>
      <p:ext uri="{BB962C8B-B14F-4D97-AF65-F5344CB8AC3E}">
        <p14:creationId xmlns:p14="http://schemas.microsoft.com/office/powerpoint/2010/main" val="354149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Learn SQL</a:t>
            </a:r>
          </a:p>
        </p:txBody>
      </p:sp>
      <p:pic>
        <p:nvPicPr>
          <p:cNvPr id="8" name="Picture 7">
            <a:extLst>
              <a:ext uri="{FF2B5EF4-FFF2-40B4-BE49-F238E27FC236}">
                <a16:creationId xmlns:a16="http://schemas.microsoft.com/office/drawing/2014/main" id="{6A632FD2-B0A5-5142-AA94-F27C9FF69995}"/>
              </a:ext>
            </a:extLst>
          </p:cNvPr>
          <p:cNvPicPr>
            <a:picLocks noChangeAspect="1"/>
          </p:cNvPicPr>
          <p:nvPr/>
        </p:nvPicPr>
        <p:blipFill>
          <a:blip r:embed="rId2"/>
          <a:stretch>
            <a:fillRect/>
          </a:stretch>
        </p:blipFill>
        <p:spPr>
          <a:xfrm>
            <a:off x="4367523" y="1512720"/>
            <a:ext cx="15652128" cy="12091269"/>
          </a:xfrm>
          <a:prstGeom prst="rect">
            <a:avLst/>
          </a:prstGeom>
        </p:spPr>
      </p:pic>
    </p:spTree>
    <p:extLst>
      <p:ext uri="{BB962C8B-B14F-4D97-AF65-F5344CB8AC3E}">
        <p14:creationId xmlns:p14="http://schemas.microsoft.com/office/powerpoint/2010/main" val="282018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537EE2-F994-D943-A39D-693AF89113E4}"/>
              </a:ext>
            </a:extLst>
          </p:cNvPr>
          <p:cNvSpPr>
            <a:spLocks noGrp="1"/>
          </p:cNvSpPr>
          <p:nvPr>
            <p:ph type="body" sz="quarter" idx="10"/>
          </p:nvPr>
        </p:nvSpPr>
        <p:spPr/>
        <p:txBody>
          <a:bodyPr/>
          <a:lstStyle/>
          <a:p>
            <a:r>
              <a:rPr lang="en-GB" dirty="0"/>
              <a:t>Comes around full circle</a:t>
            </a:r>
          </a:p>
        </p:txBody>
      </p:sp>
      <p:sp>
        <p:nvSpPr>
          <p:cNvPr id="3" name="Text Placeholder 2">
            <a:extLst>
              <a:ext uri="{FF2B5EF4-FFF2-40B4-BE49-F238E27FC236}">
                <a16:creationId xmlns:a16="http://schemas.microsoft.com/office/drawing/2014/main" id="{8578F557-C868-8F40-BFEF-AD21B7277E13}"/>
              </a:ext>
            </a:extLst>
          </p:cNvPr>
          <p:cNvSpPr>
            <a:spLocks noGrp="1"/>
          </p:cNvSpPr>
          <p:nvPr>
            <p:ph type="body" sz="quarter" idx="11"/>
          </p:nvPr>
        </p:nvSpPr>
        <p:spPr/>
        <p:txBody>
          <a:bodyPr/>
          <a:lstStyle/>
          <a:p>
            <a:r>
              <a:rPr lang="en-GB" dirty="0"/>
              <a:t>Round round baby</a:t>
            </a:r>
          </a:p>
        </p:txBody>
      </p:sp>
      <p:sp>
        <p:nvSpPr>
          <p:cNvPr id="4" name="Text Placeholder 3">
            <a:extLst>
              <a:ext uri="{FF2B5EF4-FFF2-40B4-BE49-F238E27FC236}">
                <a16:creationId xmlns:a16="http://schemas.microsoft.com/office/drawing/2014/main" id="{20500BDD-5527-EB43-94CA-5BAF86802CDE}"/>
              </a:ext>
            </a:extLst>
          </p:cNvPr>
          <p:cNvSpPr>
            <a:spLocks noGrp="1"/>
          </p:cNvSpPr>
          <p:nvPr>
            <p:ph type="body" sz="quarter" idx="16"/>
          </p:nvPr>
        </p:nvSpPr>
        <p:spPr/>
        <p:txBody>
          <a:bodyPr/>
          <a:lstStyle/>
          <a:p>
            <a:pPr algn="ctr"/>
            <a:endParaRPr lang="en-GB" sz="8000" dirty="0">
              <a:solidFill>
                <a:schemeClr val="tx2"/>
              </a:solidFill>
            </a:endParaRPr>
          </a:p>
          <a:p>
            <a:pPr algn="ctr"/>
            <a:r>
              <a:rPr lang="en-GB" sz="8000" dirty="0">
                <a:solidFill>
                  <a:schemeClr val="tx2"/>
                </a:solidFill>
              </a:rPr>
              <a:t>“Always code as if the guy who ends up maintaining your code will be a violent psychopath who knows where you live.”</a:t>
            </a:r>
          </a:p>
          <a:p>
            <a:pPr algn="r"/>
            <a:endParaRPr lang="en-GB" sz="2800" dirty="0">
              <a:solidFill>
                <a:schemeClr val="tx2"/>
              </a:solidFill>
            </a:endParaRPr>
          </a:p>
          <a:p>
            <a:pPr algn="r"/>
            <a:endParaRPr lang="en-GB" sz="2800" dirty="0">
              <a:solidFill>
                <a:schemeClr val="tx2"/>
              </a:solidFill>
            </a:endParaRPr>
          </a:p>
          <a:p>
            <a:pPr algn="r"/>
            <a:endParaRPr lang="en-GB" sz="2800" dirty="0">
              <a:solidFill>
                <a:schemeClr val="tx2"/>
              </a:solidFill>
            </a:endParaRPr>
          </a:p>
          <a:p>
            <a:pPr algn="r"/>
            <a:r>
              <a:rPr lang="en-GB" sz="2800" dirty="0">
                <a:solidFill>
                  <a:schemeClr val="tx2"/>
                </a:solidFill>
              </a:rPr>
              <a:t>John Woods c1991</a:t>
            </a:r>
          </a:p>
        </p:txBody>
      </p:sp>
    </p:spTree>
    <p:extLst>
      <p:ext uri="{BB962C8B-B14F-4D97-AF65-F5344CB8AC3E}">
        <p14:creationId xmlns:p14="http://schemas.microsoft.com/office/powerpoint/2010/main" val="397512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Project Morphing Time!</a:t>
            </a:r>
          </a:p>
        </p:txBody>
      </p:sp>
      <p:sp>
        <p:nvSpPr>
          <p:cNvPr id="3" name="Text Placeholder 2"/>
          <p:cNvSpPr>
            <a:spLocks noGrp="1"/>
          </p:cNvSpPr>
          <p:nvPr>
            <p:ph type="body" sz="quarter" idx="11"/>
          </p:nvPr>
        </p:nvSpPr>
        <p:spPr/>
        <p:txBody>
          <a:bodyPr/>
          <a:lstStyle/>
          <a:p>
            <a:r>
              <a:rPr lang="en-GB" dirty="0"/>
              <a:t>Show me the code</a:t>
            </a:r>
          </a:p>
        </p:txBody>
      </p:sp>
      <p:sp>
        <p:nvSpPr>
          <p:cNvPr id="6" name="Text Placeholder 5"/>
          <p:cNvSpPr>
            <a:spLocks noGrp="1"/>
          </p:cNvSpPr>
          <p:nvPr>
            <p:ph type="body" sz="quarter" idx="16"/>
          </p:nvPr>
        </p:nvSpPr>
        <p:spPr>
          <a:xfrm>
            <a:off x="1536915" y="9991433"/>
            <a:ext cx="5297022" cy="770856"/>
          </a:xfrm>
        </p:spPr>
        <p:txBody>
          <a:bodyPr/>
          <a:lstStyle/>
          <a:p>
            <a:r>
              <a:rPr lang="en-GB" sz="2800" dirty="0">
                <a:solidFill>
                  <a:schemeClr val="accent1"/>
                </a:solidFill>
                <a:latin typeface="Lato" panose="020F0502020204030203" pitchFamily="34" charset="0"/>
                <a:ea typeface="Lato" panose="020F0502020204030203" pitchFamily="34" charset="0"/>
                <a:cs typeface="Lato" panose="020F0502020204030203" pitchFamily="34" charset="0"/>
              </a:rPr>
              <a:t>An example of a typical SOLID/Layered web application</a:t>
            </a:r>
          </a:p>
        </p:txBody>
      </p:sp>
      <p:sp>
        <p:nvSpPr>
          <p:cNvPr id="5" name="Text Placeholder 4"/>
          <p:cNvSpPr>
            <a:spLocks noGrp="1"/>
          </p:cNvSpPr>
          <p:nvPr>
            <p:ph type="body" sz="quarter" idx="13"/>
          </p:nvPr>
        </p:nvSpPr>
        <p:spPr>
          <a:xfrm>
            <a:off x="3004760" y="8949834"/>
            <a:ext cx="1800000" cy="658800"/>
          </a:xfrm>
        </p:spPr>
        <p:txBody>
          <a:bodyPr/>
          <a:lstStyle/>
          <a:p>
            <a:r>
              <a:rPr lang="en-GB" sz="2400" dirty="0">
                <a:latin typeface="Lato" panose="020F0502020204030203" pitchFamily="34" charset="0"/>
                <a:ea typeface="Lato" panose="020F0502020204030203" pitchFamily="34" charset="0"/>
                <a:cs typeface="Lato" panose="020F0502020204030203" pitchFamily="34" charset="0"/>
              </a:rPr>
              <a:t>Demo 1</a:t>
            </a:r>
          </a:p>
        </p:txBody>
      </p:sp>
      <p:sp>
        <p:nvSpPr>
          <p:cNvPr id="13" name="Text Placeholder 12"/>
          <p:cNvSpPr>
            <a:spLocks noGrp="1"/>
          </p:cNvSpPr>
          <p:nvPr>
            <p:ph type="body" sz="quarter" idx="22"/>
          </p:nvPr>
        </p:nvSpPr>
        <p:spPr>
          <a:xfrm>
            <a:off x="3052897" y="7427746"/>
            <a:ext cx="1861200" cy="1548000"/>
          </a:xfrm>
        </p:spPr>
        <p:txBody>
          <a:bodyPr anchor="ctr" anchorCtr="0"/>
          <a:lstStyle/>
          <a:p>
            <a:r>
              <a:rPr lang="en-GB" sz="7200" dirty="0">
                <a:solidFill>
                  <a:srgbClr val="1487B1"/>
                </a:solidFill>
                <a:ea typeface="FontAwesome"/>
                <a:sym typeface="FontAwesome"/>
              </a:rPr>
              <a:t></a:t>
            </a:r>
            <a:endParaRPr lang="en-GB" sz="7200" dirty="0">
              <a:solidFill>
                <a:srgbClr val="1487B1"/>
              </a:solidFill>
              <a:latin typeface="FontAwesome" pitchFamily="2" charset="0"/>
            </a:endParaRPr>
          </a:p>
        </p:txBody>
      </p:sp>
      <p:sp>
        <p:nvSpPr>
          <p:cNvPr id="8" name="Text Placeholder 7"/>
          <p:cNvSpPr>
            <a:spLocks noGrp="1"/>
          </p:cNvSpPr>
          <p:nvPr>
            <p:ph type="body" sz="quarter" idx="24"/>
          </p:nvPr>
        </p:nvSpPr>
        <p:spPr>
          <a:xfrm>
            <a:off x="7028597" y="10878652"/>
            <a:ext cx="4929817" cy="534238"/>
          </a:xfrm>
        </p:spPr>
        <p:txBody>
          <a:bodyPr/>
          <a:lstStyle/>
          <a:p>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A look at </a:t>
            </a:r>
            <a:r>
              <a:rPr lang="en-GB" dirty="0" err="1">
                <a:solidFill>
                  <a:schemeClr val="accent1"/>
                </a:solidFill>
                <a:latin typeface="Lato" panose="020F0502020204030203" pitchFamily="34" charset="0"/>
                <a:ea typeface="Lato" panose="020F0502020204030203" pitchFamily="34" charset="0"/>
                <a:cs typeface="Lato" panose="020F0502020204030203" pitchFamily="34" charset="0"/>
              </a:rPr>
              <a:t>MediatR</a:t>
            </a:r>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 and how we can consolidate behaviour and use dependencies only when we need them.</a:t>
            </a:r>
          </a:p>
        </p:txBody>
      </p:sp>
      <p:sp>
        <p:nvSpPr>
          <p:cNvPr id="9" name="Text Placeholder 8"/>
          <p:cNvSpPr>
            <a:spLocks noGrp="1"/>
          </p:cNvSpPr>
          <p:nvPr>
            <p:ph type="body" sz="quarter" idx="25"/>
          </p:nvPr>
        </p:nvSpPr>
        <p:spPr>
          <a:xfrm>
            <a:off x="13260960" y="8949834"/>
            <a:ext cx="1800000" cy="658800"/>
          </a:xfrm>
        </p:spPr>
        <p:txBody>
          <a:bodyPr/>
          <a:lstStyle/>
          <a:p>
            <a:r>
              <a:rPr lang="en-GB" dirty="0">
                <a:solidFill>
                  <a:schemeClr val="accent3"/>
                </a:solidFill>
              </a:rPr>
              <a:t>Demo 3</a:t>
            </a:r>
          </a:p>
        </p:txBody>
      </p:sp>
      <p:sp>
        <p:nvSpPr>
          <p:cNvPr id="10" name="Text Placeholder 9"/>
          <p:cNvSpPr>
            <a:spLocks noGrp="1"/>
          </p:cNvSpPr>
          <p:nvPr>
            <p:ph type="body" sz="quarter" idx="26"/>
          </p:nvPr>
        </p:nvSpPr>
        <p:spPr>
          <a:xfrm>
            <a:off x="11845859" y="10686146"/>
            <a:ext cx="4929817" cy="534238"/>
          </a:xfrm>
        </p:spPr>
        <p:txBody>
          <a:bodyPr/>
          <a:lstStyle/>
          <a:p>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How can we lose our dependency on </a:t>
            </a:r>
            <a:r>
              <a:rPr lang="en-GB" dirty="0" err="1">
                <a:solidFill>
                  <a:schemeClr val="accent1"/>
                </a:solidFill>
                <a:latin typeface="Lato" panose="020F0502020204030203" pitchFamily="34" charset="0"/>
                <a:ea typeface="Lato" panose="020F0502020204030203" pitchFamily="34" charset="0"/>
                <a:cs typeface="Lato" panose="020F0502020204030203" pitchFamily="34" charset="0"/>
              </a:rPr>
              <a:t>MediatR</a:t>
            </a:r>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 That’s right, roll our own!</a:t>
            </a:r>
          </a:p>
        </p:txBody>
      </p:sp>
      <p:sp>
        <p:nvSpPr>
          <p:cNvPr id="11" name="Text Placeholder 10"/>
          <p:cNvSpPr>
            <a:spLocks noGrp="1"/>
          </p:cNvSpPr>
          <p:nvPr>
            <p:ph type="body" sz="quarter" idx="27"/>
          </p:nvPr>
        </p:nvSpPr>
        <p:spPr>
          <a:xfrm>
            <a:off x="18848235" y="8949834"/>
            <a:ext cx="1800000" cy="658800"/>
          </a:xfrm>
        </p:spPr>
        <p:txBody>
          <a:bodyPr/>
          <a:lstStyle/>
          <a:p>
            <a:r>
              <a:rPr lang="en-GB" dirty="0">
                <a:solidFill>
                  <a:schemeClr val="accent3"/>
                </a:solidFill>
              </a:rPr>
              <a:t>Demo 4</a:t>
            </a:r>
          </a:p>
        </p:txBody>
      </p:sp>
      <p:sp>
        <p:nvSpPr>
          <p:cNvPr id="12" name="Text Placeholder 11"/>
          <p:cNvSpPr>
            <a:spLocks noGrp="1"/>
          </p:cNvSpPr>
          <p:nvPr>
            <p:ph type="body" sz="quarter" idx="28"/>
          </p:nvPr>
        </p:nvSpPr>
        <p:spPr>
          <a:xfrm>
            <a:off x="17293064" y="10686142"/>
            <a:ext cx="4929817" cy="534238"/>
          </a:xfrm>
        </p:spPr>
        <p:txBody>
          <a:bodyPr/>
          <a:lstStyle/>
          <a:p>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Magic time! Here we will remove our IOC containers and mock libraries</a:t>
            </a:r>
          </a:p>
        </p:txBody>
      </p:sp>
      <p:sp>
        <p:nvSpPr>
          <p:cNvPr id="14" name="Text Placeholder 13"/>
          <p:cNvSpPr>
            <a:spLocks noGrp="1"/>
          </p:cNvSpPr>
          <p:nvPr>
            <p:ph type="body" sz="quarter" idx="29"/>
          </p:nvPr>
        </p:nvSpPr>
        <p:spPr>
          <a:xfrm>
            <a:off x="8461881" y="7427746"/>
            <a:ext cx="1861200" cy="1548000"/>
          </a:xfrm>
        </p:spPr>
        <p:txBody>
          <a:bodyPr anchor="ctr" anchorCtr="0"/>
          <a:lstStyle/>
          <a:p>
            <a:r>
              <a:rPr lang="en-GB" sz="7200" dirty="0">
                <a:solidFill>
                  <a:schemeClr val="accent3"/>
                </a:solidFill>
                <a:ea typeface="FontAwesome"/>
                <a:sym typeface="FontAwesome"/>
              </a:rPr>
              <a:t> </a:t>
            </a:r>
            <a:endParaRPr lang="en-GB" sz="7200" dirty="0">
              <a:solidFill>
                <a:schemeClr val="accent3"/>
              </a:solidFill>
            </a:endParaRPr>
          </a:p>
        </p:txBody>
      </p:sp>
      <p:sp>
        <p:nvSpPr>
          <p:cNvPr id="7" name="Text Placeholder 6"/>
          <p:cNvSpPr>
            <a:spLocks noGrp="1"/>
          </p:cNvSpPr>
          <p:nvPr>
            <p:ph type="body" sz="quarter" idx="23"/>
          </p:nvPr>
        </p:nvSpPr>
        <p:spPr>
          <a:xfrm>
            <a:off x="8401498" y="8949834"/>
            <a:ext cx="1800000" cy="658800"/>
          </a:xfrm>
        </p:spPr>
        <p:txBody>
          <a:bodyPr/>
          <a:lstStyle/>
          <a:p>
            <a:r>
              <a:rPr lang="en-GB" sz="2400" b="0" dirty="0">
                <a:solidFill>
                  <a:schemeClr val="accent3"/>
                </a:solidFill>
                <a:latin typeface="Lato" panose="020F0502020204030203" pitchFamily="34" charset="0"/>
                <a:ea typeface="Lato" panose="020F0502020204030203" pitchFamily="34" charset="0"/>
                <a:cs typeface="Lato" panose="020F0502020204030203" pitchFamily="34" charset="0"/>
              </a:rPr>
              <a:t>Demo 2</a:t>
            </a:r>
          </a:p>
        </p:txBody>
      </p:sp>
      <p:sp>
        <p:nvSpPr>
          <p:cNvPr id="15" name="Text Placeholder 14"/>
          <p:cNvSpPr>
            <a:spLocks noGrp="1"/>
          </p:cNvSpPr>
          <p:nvPr>
            <p:ph type="body" sz="quarter" idx="30"/>
          </p:nvPr>
        </p:nvSpPr>
        <p:spPr>
          <a:xfrm>
            <a:off x="13310194" y="7427746"/>
            <a:ext cx="1861200" cy="1548000"/>
          </a:xfrm>
        </p:spPr>
        <p:txBody>
          <a:bodyPr anchor="ctr" anchorCtr="0"/>
          <a:lstStyle/>
          <a:p>
            <a:r>
              <a:rPr lang="en-GB" sz="7200" dirty="0">
                <a:solidFill>
                  <a:schemeClr val="accent4"/>
                </a:solidFill>
                <a:ea typeface="FontAwesome"/>
                <a:sym typeface="FontAwesome"/>
              </a:rPr>
              <a:t></a:t>
            </a:r>
            <a:endParaRPr lang="en-GB" sz="7200" dirty="0">
              <a:solidFill>
                <a:schemeClr val="accent4"/>
              </a:solidFill>
            </a:endParaRPr>
          </a:p>
        </p:txBody>
      </p:sp>
      <p:sp>
        <p:nvSpPr>
          <p:cNvPr id="16" name="Text Placeholder 15"/>
          <p:cNvSpPr>
            <a:spLocks noGrp="1"/>
          </p:cNvSpPr>
          <p:nvPr>
            <p:ph type="body" sz="quarter" idx="31"/>
          </p:nvPr>
        </p:nvSpPr>
        <p:spPr>
          <a:xfrm>
            <a:off x="18892654" y="7427746"/>
            <a:ext cx="1861200" cy="1548000"/>
          </a:xfrm>
        </p:spPr>
        <p:txBody>
          <a:bodyPr anchor="ctr" anchorCtr="0"/>
          <a:lstStyle/>
          <a:p>
            <a:r>
              <a:rPr lang="en-GB" sz="7200" dirty="0">
                <a:solidFill>
                  <a:schemeClr val="accent5"/>
                </a:solidFill>
                <a:ea typeface="FontAwesome"/>
                <a:sym typeface="FontAwesome"/>
              </a:rPr>
              <a:t></a:t>
            </a:r>
            <a:endParaRPr lang="en-GB" sz="7200" dirty="0">
              <a:solidFill>
                <a:schemeClr val="accent5"/>
              </a:solidFill>
            </a:endParaRPr>
          </a:p>
        </p:txBody>
      </p:sp>
      <p:graphicFrame>
        <p:nvGraphicFramePr>
          <p:cNvPr id="17" name="Diagram 16"/>
          <p:cNvGraphicFramePr/>
          <p:nvPr>
            <p:extLst>
              <p:ext uri="{D42A27DB-BD31-4B8C-83A1-F6EECF244321}">
                <p14:modId xmlns:p14="http://schemas.microsoft.com/office/powerpoint/2010/main" val="3124415349"/>
              </p:ext>
            </p:extLst>
          </p:nvPr>
        </p:nvGraphicFramePr>
        <p:xfrm>
          <a:off x="1536915" y="5060027"/>
          <a:ext cx="21501948" cy="2488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61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a:t>Who am I?</a:t>
            </a:r>
          </a:p>
        </p:txBody>
      </p:sp>
      <p:sp>
        <p:nvSpPr>
          <p:cNvPr id="6" name="Text Placeholder 5"/>
          <p:cNvSpPr>
            <a:spLocks noGrp="1"/>
          </p:cNvSpPr>
          <p:nvPr>
            <p:ph type="body" sz="quarter" idx="11"/>
          </p:nvPr>
        </p:nvSpPr>
        <p:spPr/>
        <p:txBody>
          <a:bodyPr/>
          <a:lstStyle/>
          <a:p>
            <a:r>
              <a:rPr lang="en-GB" dirty="0"/>
              <a:t>I asked Twitter to write my profile!</a:t>
            </a:r>
          </a:p>
        </p:txBody>
      </p:sp>
      <p:sp>
        <p:nvSpPr>
          <p:cNvPr id="31" name="AutoShape 12"/>
          <p:cNvSpPr>
            <a:spLocks/>
          </p:cNvSpPr>
          <p:nvPr/>
        </p:nvSpPr>
        <p:spPr bwMode="auto">
          <a:xfrm>
            <a:off x="8024772" y="9683295"/>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lIns="45720" tIns="45720" rIns="45720" bIns="45720" anchor="ctr"/>
          <a:lstStyle/>
          <a:p>
            <a:endParaRPr lang="en-GB"/>
          </a:p>
        </p:txBody>
      </p:sp>
      <p:sp>
        <p:nvSpPr>
          <p:cNvPr id="32" name="AutoShape 13"/>
          <p:cNvSpPr>
            <a:spLocks/>
          </p:cNvSpPr>
          <p:nvPr/>
        </p:nvSpPr>
        <p:spPr bwMode="auto">
          <a:xfrm>
            <a:off x="8024772" y="7624836"/>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lIns="45720" tIns="45720" rIns="45720" bIns="45720" anchor="ctr"/>
          <a:lstStyle/>
          <a:p>
            <a:endParaRPr lang="en-GB"/>
          </a:p>
        </p:txBody>
      </p:sp>
      <p:sp>
        <p:nvSpPr>
          <p:cNvPr id="33" name="AutoShape 14"/>
          <p:cNvSpPr>
            <a:spLocks/>
          </p:cNvSpPr>
          <p:nvPr/>
        </p:nvSpPr>
        <p:spPr bwMode="auto">
          <a:xfrm>
            <a:off x="8024772" y="5566378"/>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lIns="45720" tIns="45720" rIns="45720" bIns="45720" anchor="ctr"/>
          <a:lstStyle/>
          <a:p>
            <a:endParaRPr lang="en-GB"/>
          </a:p>
        </p:txBody>
      </p:sp>
      <p:sp>
        <p:nvSpPr>
          <p:cNvPr id="34" name="AutoShape 15"/>
          <p:cNvSpPr>
            <a:spLocks/>
          </p:cNvSpPr>
          <p:nvPr/>
        </p:nvSpPr>
        <p:spPr bwMode="auto">
          <a:xfrm>
            <a:off x="8024772" y="3507920"/>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lIns="45720" tIns="45720" rIns="45720" bIns="45720" anchor="ctr"/>
          <a:lstStyle/>
          <a:p>
            <a:endParaRPr lang="en-GB"/>
          </a:p>
        </p:txBody>
      </p:sp>
      <p:sp>
        <p:nvSpPr>
          <p:cNvPr id="35" name="AutoShape 24"/>
          <p:cNvSpPr>
            <a:spLocks/>
          </p:cNvSpPr>
          <p:nvPr/>
        </p:nvSpPr>
        <p:spPr bwMode="auto">
          <a:xfrm>
            <a:off x="15774799" y="9688057"/>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6" name="AutoShape 25"/>
          <p:cNvSpPr>
            <a:spLocks/>
          </p:cNvSpPr>
          <p:nvPr/>
        </p:nvSpPr>
        <p:spPr bwMode="auto">
          <a:xfrm>
            <a:off x="15774799" y="7628012"/>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7" name="AutoShape 26"/>
          <p:cNvSpPr>
            <a:spLocks/>
          </p:cNvSpPr>
          <p:nvPr/>
        </p:nvSpPr>
        <p:spPr bwMode="auto">
          <a:xfrm>
            <a:off x="15774799" y="5567966"/>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8" name="AutoShape 27"/>
          <p:cNvSpPr>
            <a:spLocks/>
          </p:cNvSpPr>
          <p:nvPr/>
        </p:nvSpPr>
        <p:spPr bwMode="auto">
          <a:xfrm>
            <a:off x="15774799" y="3507920"/>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9" name="AutoShape 4"/>
          <p:cNvSpPr>
            <a:spLocks/>
          </p:cNvSpPr>
          <p:nvPr/>
        </p:nvSpPr>
        <p:spPr bwMode="auto">
          <a:xfrm>
            <a:off x="3112716" y="349363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a:solidFill>
                  <a:schemeClr val="accent1">
                    <a:lumMod val="60000"/>
                    <a:lumOff val="40000"/>
                  </a:schemeClr>
                </a:solidFill>
                <a:latin typeface="Lato" charset="0"/>
                <a:cs typeface="Lato" charset="0"/>
                <a:sym typeface="Lato" charset="0"/>
              </a:rPr>
              <a:t>@mrsacs</a:t>
            </a:r>
            <a:endParaRPr lang="en-GB">
              <a:solidFill>
                <a:schemeClr val="accent1">
                  <a:lumMod val="60000"/>
                  <a:lumOff val="40000"/>
                </a:schemeClr>
              </a:solidFill>
              <a:cs typeface="Gill Sans" charset="0"/>
            </a:endParaRPr>
          </a:p>
        </p:txBody>
      </p:sp>
      <p:sp>
        <p:nvSpPr>
          <p:cNvPr id="40" name="AutoShape 8"/>
          <p:cNvSpPr>
            <a:spLocks/>
          </p:cNvSpPr>
          <p:nvPr/>
        </p:nvSpPr>
        <p:spPr bwMode="auto">
          <a:xfrm>
            <a:off x="3925833" y="3934958"/>
            <a:ext cx="39258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a:solidFill>
                  <a:schemeClr val="accent1"/>
                </a:solidFill>
                <a:latin typeface="Lato" charset="0"/>
                <a:cs typeface="Lato" charset="0"/>
                <a:sym typeface="Lato" charset="0"/>
              </a:rPr>
              <a:t>J Channon - he's alright but he smells a bit. Couch for sale.</a:t>
            </a:r>
            <a:endParaRPr lang="en-GB">
              <a:solidFill>
                <a:schemeClr val="accent1"/>
              </a:solidFill>
              <a:cs typeface="Gill Sans" charset="0"/>
            </a:endParaRPr>
          </a:p>
        </p:txBody>
      </p:sp>
      <p:sp>
        <p:nvSpPr>
          <p:cNvPr id="41" name="AutoShape 16"/>
          <p:cNvSpPr>
            <a:spLocks/>
          </p:cNvSpPr>
          <p:nvPr/>
        </p:nvSpPr>
        <p:spPr bwMode="auto">
          <a:xfrm>
            <a:off x="16427516" y="349363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a:solidFill>
                  <a:schemeClr val="accent1">
                    <a:lumMod val="60000"/>
                    <a:lumOff val="40000"/>
                  </a:schemeClr>
                </a:solidFill>
                <a:latin typeface="Lato" charset="0"/>
                <a:cs typeface="Lato" charset="0"/>
                <a:sym typeface="Lato" charset="0"/>
              </a:rPr>
              <a:t>@danbarua</a:t>
            </a:r>
            <a:endParaRPr lang="en-GB">
              <a:solidFill>
                <a:schemeClr val="accent1">
                  <a:lumMod val="60000"/>
                  <a:lumOff val="40000"/>
                </a:schemeClr>
              </a:solidFill>
              <a:cs typeface="Gill Sans" charset="0"/>
            </a:endParaRPr>
          </a:p>
        </p:txBody>
      </p:sp>
      <p:sp>
        <p:nvSpPr>
          <p:cNvPr id="42" name="AutoShape 20"/>
          <p:cNvSpPr>
            <a:spLocks/>
          </p:cNvSpPr>
          <p:nvPr/>
        </p:nvSpPr>
        <p:spPr bwMode="auto">
          <a:xfrm>
            <a:off x="16440221" y="3884158"/>
            <a:ext cx="39258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1800" dirty="0">
                <a:solidFill>
                  <a:schemeClr val="accent1"/>
                </a:solidFill>
                <a:latin typeface="Lato" charset="0"/>
                <a:cs typeface="Lato" charset="0"/>
                <a:sym typeface="Lato" charset="0"/>
              </a:rPr>
              <a:t>Possesses all five fingers on each hand, leading one to suspect he's not really from round 'ere. "He's not so bad when you get to know him.</a:t>
            </a:r>
            <a:endParaRPr lang="en-GB" dirty="0">
              <a:solidFill>
                <a:schemeClr val="accent1"/>
              </a:solidFill>
              <a:cs typeface="Gill Sans" charset="0"/>
            </a:endParaRPr>
          </a:p>
        </p:txBody>
      </p:sp>
      <p:sp>
        <p:nvSpPr>
          <p:cNvPr id="43" name="AutoShape 5"/>
          <p:cNvSpPr>
            <a:spLocks/>
          </p:cNvSpPr>
          <p:nvPr/>
        </p:nvSpPr>
        <p:spPr bwMode="auto">
          <a:xfrm>
            <a:off x="3112716" y="555738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a:solidFill>
                  <a:schemeClr val="accent1">
                    <a:lumMod val="60000"/>
                    <a:lumOff val="40000"/>
                  </a:schemeClr>
                </a:solidFill>
                <a:latin typeface="Lato" charset="0"/>
                <a:cs typeface="Lato" charset="0"/>
                <a:sym typeface="Lato" charset="0"/>
              </a:rPr>
              <a:t>@joe_stead</a:t>
            </a:r>
            <a:endParaRPr lang="en-GB">
              <a:solidFill>
                <a:schemeClr val="accent1">
                  <a:lumMod val="60000"/>
                  <a:lumOff val="40000"/>
                </a:schemeClr>
              </a:solidFill>
              <a:cs typeface="Gill Sans" charset="0"/>
            </a:endParaRPr>
          </a:p>
        </p:txBody>
      </p:sp>
      <p:sp>
        <p:nvSpPr>
          <p:cNvPr id="44" name="AutoShape 7"/>
          <p:cNvSpPr>
            <a:spLocks/>
          </p:cNvSpPr>
          <p:nvPr/>
        </p:nvSpPr>
        <p:spPr bwMode="auto">
          <a:xfrm>
            <a:off x="2884027" y="6086020"/>
            <a:ext cx="4929525"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a:solidFill>
                  <a:schemeClr val="accent1"/>
                </a:solidFill>
                <a:latin typeface="Lato" charset="0"/>
                <a:cs typeface="Lato" charset="0"/>
                <a:sym typeface="Lato" charset="0"/>
              </a:rPr>
              <a:t>MVP, Architect, Twitter Complainer, GitHub enthusiast.</a:t>
            </a:r>
            <a:endParaRPr lang="en-GB">
              <a:solidFill>
                <a:schemeClr val="accent1"/>
              </a:solidFill>
              <a:cs typeface="Gill Sans" charset="0"/>
            </a:endParaRPr>
          </a:p>
        </p:txBody>
      </p:sp>
      <p:sp>
        <p:nvSpPr>
          <p:cNvPr id="45" name="AutoShape 17"/>
          <p:cNvSpPr>
            <a:spLocks/>
          </p:cNvSpPr>
          <p:nvPr/>
        </p:nvSpPr>
        <p:spPr bwMode="auto">
          <a:xfrm>
            <a:off x="16427516" y="555738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a:solidFill>
                  <a:schemeClr val="accent1">
                    <a:lumMod val="60000"/>
                    <a:lumOff val="40000"/>
                  </a:schemeClr>
                </a:solidFill>
                <a:latin typeface="Lato" charset="0"/>
                <a:cs typeface="Lato" charset="0"/>
                <a:sym typeface="Lato" charset="0"/>
              </a:rPr>
              <a:t>@chrissie1</a:t>
            </a:r>
            <a:endParaRPr lang="en-GB">
              <a:solidFill>
                <a:schemeClr val="accent1">
                  <a:lumMod val="60000"/>
                  <a:lumOff val="40000"/>
                </a:schemeClr>
              </a:solidFill>
              <a:cs typeface="Gill Sans" charset="0"/>
            </a:endParaRPr>
          </a:p>
        </p:txBody>
      </p:sp>
      <p:sp>
        <p:nvSpPr>
          <p:cNvPr id="46" name="AutoShape 19"/>
          <p:cNvSpPr>
            <a:spLocks/>
          </p:cNvSpPr>
          <p:nvPr/>
        </p:nvSpPr>
        <p:spPr bwMode="auto">
          <a:xfrm>
            <a:off x="16427516" y="6080273"/>
            <a:ext cx="4929525"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1800" dirty="0">
                <a:solidFill>
                  <a:schemeClr val="accent1"/>
                </a:solidFill>
                <a:latin typeface="Lato" charset="0"/>
                <a:cs typeface="Lato" charset="0"/>
                <a:sym typeface="Lato" charset="0"/>
              </a:rPr>
              <a:t>Said no-one ever</a:t>
            </a:r>
            <a:endParaRPr lang="en-GB" dirty="0">
              <a:solidFill>
                <a:schemeClr val="accent1"/>
              </a:solidFill>
              <a:cs typeface="Gill Sans" charset="0"/>
            </a:endParaRPr>
          </a:p>
        </p:txBody>
      </p:sp>
      <p:sp>
        <p:nvSpPr>
          <p:cNvPr id="47" name="AutoShape 6"/>
          <p:cNvSpPr>
            <a:spLocks/>
          </p:cNvSpPr>
          <p:nvPr/>
        </p:nvSpPr>
        <p:spPr bwMode="auto">
          <a:xfrm>
            <a:off x="3049191" y="7573507"/>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a:solidFill>
                  <a:schemeClr val="accent1">
                    <a:lumMod val="60000"/>
                    <a:lumOff val="40000"/>
                  </a:schemeClr>
                </a:solidFill>
                <a:latin typeface="Lato" charset="0"/>
                <a:cs typeface="Lato" charset="0"/>
                <a:sym typeface="Lato" charset="0"/>
              </a:rPr>
              <a:t>@ntcoding</a:t>
            </a:r>
            <a:endParaRPr lang="en-GB">
              <a:solidFill>
                <a:schemeClr val="accent1">
                  <a:lumMod val="60000"/>
                  <a:lumOff val="40000"/>
                </a:schemeClr>
              </a:solidFill>
              <a:cs typeface="Gill Sans" charset="0"/>
            </a:endParaRPr>
          </a:p>
        </p:txBody>
      </p:sp>
      <p:sp>
        <p:nvSpPr>
          <p:cNvPr id="48" name="AutoShape 9"/>
          <p:cNvSpPr>
            <a:spLocks/>
          </p:cNvSpPr>
          <p:nvPr/>
        </p:nvSpPr>
        <p:spPr bwMode="auto">
          <a:xfrm>
            <a:off x="3608209" y="796085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dirty="0">
                <a:solidFill>
                  <a:schemeClr val="accent1"/>
                </a:solidFill>
                <a:latin typeface="Lato" charset="0"/>
                <a:cs typeface="Lato" charset="0"/>
                <a:sym typeface="Lato" charset="0"/>
              </a:rPr>
              <a:t>Johnny Chanson. A World Class village idiot with deep expertise in circumventing the best features of type safe programming languages. In addition he is literally a canon</a:t>
            </a:r>
            <a:endParaRPr lang="en-GB" dirty="0">
              <a:solidFill>
                <a:schemeClr val="accent1"/>
              </a:solidFill>
              <a:cs typeface="Gill Sans" charset="0"/>
            </a:endParaRPr>
          </a:p>
        </p:txBody>
      </p:sp>
      <p:sp>
        <p:nvSpPr>
          <p:cNvPr id="49" name="AutoShape 18"/>
          <p:cNvSpPr>
            <a:spLocks/>
          </p:cNvSpPr>
          <p:nvPr/>
        </p:nvSpPr>
        <p:spPr bwMode="auto">
          <a:xfrm>
            <a:off x="16427516" y="7573507"/>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a:solidFill>
                  <a:schemeClr val="accent1">
                    <a:lumMod val="60000"/>
                    <a:lumOff val="40000"/>
                  </a:schemeClr>
                </a:solidFill>
                <a:latin typeface="Lato" charset="0"/>
                <a:cs typeface="Lato" charset="0"/>
                <a:sym typeface="Lato" charset="0"/>
              </a:rPr>
              <a:t>@luisrudge</a:t>
            </a:r>
            <a:endParaRPr lang="en-GB">
              <a:solidFill>
                <a:schemeClr val="accent1">
                  <a:lumMod val="60000"/>
                  <a:lumOff val="40000"/>
                </a:schemeClr>
              </a:solidFill>
              <a:cs typeface="Gill Sans" charset="0"/>
            </a:endParaRPr>
          </a:p>
        </p:txBody>
      </p:sp>
      <p:sp>
        <p:nvSpPr>
          <p:cNvPr id="50" name="AutoShape 21"/>
          <p:cNvSpPr>
            <a:spLocks/>
          </p:cNvSpPr>
          <p:nvPr/>
        </p:nvSpPr>
        <p:spPr bwMode="auto">
          <a:xfrm>
            <a:off x="16440221" y="796085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just" defTabSz="647700">
              <a:spcBef>
                <a:spcPts val="1700"/>
              </a:spcBef>
              <a:defRPr/>
            </a:pPr>
            <a:r>
              <a:rPr lang="en-GB" sz="1800" dirty="0">
                <a:solidFill>
                  <a:schemeClr val="accent1"/>
                </a:solidFill>
                <a:latin typeface="Lato" charset="0"/>
                <a:cs typeface="Lato" charset="0"/>
                <a:sym typeface="Lato" charset="0"/>
              </a:rPr>
              <a:t>Knows his shit</a:t>
            </a:r>
            <a:endParaRPr lang="en-GB" dirty="0">
              <a:solidFill>
                <a:schemeClr val="accent1"/>
              </a:solidFill>
              <a:cs typeface="Gill Sans" charset="0"/>
            </a:endParaRPr>
          </a:p>
        </p:txBody>
      </p:sp>
      <p:sp>
        <p:nvSpPr>
          <p:cNvPr id="51" name="AutoShape 10"/>
          <p:cNvSpPr>
            <a:spLocks/>
          </p:cNvSpPr>
          <p:nvPr/>
        </p:nvSpPr>
        <p:spPr bwMode="auto">
          <a:xfrm>
            <a:off x="2998371" y="9688057"/>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dirty="0">
                <a:solidFill>
                  <a:schemeClr val="accent1">
                    <a:lumMod val="60000"/>
                    <a:lumOff val="40000"/>
                  </a:schemeClr>
                </a:solidFill>
                <a:latin typeface="Lato" charset="0"/>
                <a:cs typeface="Lato" charset="0"/>
                <a:sym typeface="Lato" charset="0"/>
              </a:rPr>
              <a:t>@</a:t>
            </a:r>
            <a:r>
              <a:rPr lang="en-GB" sz="2400" b="1" dirty="0" err="1">
                <a:solidFill>
                  <a:schemeClr val="accent1">
                    <a:lumMod val="60000"/>
                    <a:lumOff val="40000"/>
                  </a:schemeClr>
                </a:solidFill>
                <a:latin typeface="Lato" charset="0"/>
                <a:cs typeface="Lato" charset="0"/>
                <a:sym typeface="Lato" charset="0"/>
              </a:rPr>
              <a:t>morcs</a:t>
            </a:r>
            <a:endParaRPr lang="en-GB" dirty="0">
              <a:solidFill>
                <a:schemeClr val="accent1">
                  <a:lumMod val="60000"/>
                  <a:lumOff val="40000"/>
                </a:schemeClr>
              </a:solidFill>
              <a:cs typeface="Gill Sans" charset="0"/>
            </a:endParaRPr>
          </a:p>
        </p:txBody>
      </p:sp>
      <p:sp>
        <p:nvSpPr>
          <p:cNvPr id="52" name="AutoShape 11"/>
          <p:cNvSpPr>
            <a:spLocks/>
          </p:cNvSpPr>
          <p:nvPr/>
        </p:nvSpPr>
        <p:spPr bwMode="auto">
          <a:xfrm>
            <a:off x="3531979" y="1008810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dirty="0" err="1">
                <a:solidFill>
                  <a:schemeClr val="accent1"/>
                </a:solidFill>
                <a:latin typeface="Lato" charset="0"/>
                <a:cs typeface="Lato" charset="0"/>
                <a:sym typeface="Lato" charset="0"/>
              </a:rPr>
              <a:t>Oursourcer</a:t>
            </a:r>
            <a:r>
              <a:rPr lang="en-GB" sz="1800" dirty="0">
                <a:solidFill>
                  <a:schemeClr val="accent1"/>
                </a:solidFill>
                <a:latin typeface="Lato" charset="0"/>
                <a:cs typeface="Lato" charset="0"/>
                <a:sym typeface="Lato" charset="0"/>
              </a:rPr>
              <a:t> of bios</a:t>
            </a:r>
            <a:endParaRPr lang="en-GB" dirty="0">
              <a:solidFill>
                <a:schemeClr val="accent1"/>
              </a:solidFill>
              <a:cs typeface="Gill Sans" charset="0"/>
            </a:endParaRPr>
          </a:p>
        </p:txBody>
      </p:sp>
      <p:sp>
        <p:nvSpPr>
          <p:cNvPr id="53" name="AutoShape 22"/>
          <p:cNvSpPr>
            <a:spLocks/>
          </p:cNvSpPr>
          <p:nvPr/>
        </p:nvSpPr>
        <p:spPr bwMode="auto">
          <a:xfrm>
            <a:off x="16478336" y="9683295"/>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dirty="0">
                <a:solidFill>
                  <a:schemeClr val="accent1">
                    <a:lumMod val="60000"/>
                    <a:lumOff val="40000"/>
                  </a:schemeClr>
                </a:solidFill>
                <a:latin typeface="Lato" charset="0"/>
                <a:cs typeface="Lato" charset="0"/>
                <a:sym typeface="Lato" charset="0"/>
              </a:rPr>
              <a:t>@</a:t>
            </a:r>
            <a:r>
              <a:rPr lang="en-GB" sz="2400" b="1" dirty="0" err="1">
                <a:solidFill>
                  <a:schemeClr val="accent1">
                    <a:lumMod val="60000"/>
                    <a:lumOff val="40000"/>
                  </a:schemeClr>
                </a:solidFill>
                <a:latin typeface="Lato" charset="0"/>
                <a:cs typeface="Lato" charset="0"/>
                <a:sym typeface="Lato" charset="0"/>
              </a:rPr>
              <a:t>jchannon</a:t>
            </a:r>
            <a:endParaRPr lang="en-GB" dirty="0">
              <a:solidFill>
                <a:schemeClr val="accent1">
                  <a:lumMod val="60000"/>
                  <a:lumOff val="40000"/>
                </a:schemeClr>
              </a:solidFill>
              <a:cs typeface="Gill Sans" charset="0"/>
            </a:endParaRPr>
          </a:p>
        </p:txBody>
      </p:sp>
      <p:sp>
        <p:nvSpPr>
          <p:cNvPr id="54" name="AutoShape 23"/>
          <p:cNvSpPr>
            <a:spLocks/>
          </p:cNvSpPr>
          <p:nvPr/>
        </p:nvSpPr>
        <p:spPr bwMode="auto">
          <a:xfrm>
            <a:off x="16478336" y="1008810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just" defTabSz="647700">
              <a:spcBef>
                <a:spcPts val="1700"/>
              </a:spcBef>
              <a:defRPr/>
            </a:pPr>
            <a:r>
              <a:rPr lang="en-GB" sz="1800" dirty="0">
                <a:solidFill>
                  <a:schemeClr val="accent1"/>
                </a:solidFill>
                <a:latin typeface="Lato" charset="0"/>
                <a:cs typeface="Lato" charset="0"/>
                <a:sym typeface="Lato" charset="0"/>
              </a:rPr>
              <a:t>Got into OSS, got child named after him, isn't that right @</a:t>
            </a:r>
            <a:r>
              <a:rPr lang="en-GB" sz="1800" dirty="0" err="1">
                <a:solidFill>
                  <a:schemeClr val="accent1"/>
                </a:solidFill>
                <a:latin typeface="Lato" charset="0"/>
                <a:cs typeface="Lato" charset="0"/>
                <a:sym typeface="Lato" charset="0"/>
              </a:rPr>
              <a:t>khellang</a:t>
            </a:r>
            <a:r>
              <a:rPr lang="en-GB" sz="1800" dirty="0">
                <a:solidFill>
                  <a:schemeClr val="accent1"/>
                </a:solidFill>
                <a:latin typeface="Lato" charset="0"/>
                <a:cs typeface="Lato" charset="0"/>
                <a:sym typeface="Lato" charset="0"/>
              </a:rPr>
              <a:t> ?!</a:t>
            </a:r>
            <a:endParaRPr lang="en-GB" dirty="0">
              <a:solidFill>
                <a:schemeClr val="accent1"/>
              </a:solidFill>
              <a:cs typeface="Gill Sans" charset="0"/>
            </a:endParaRPr>
          </a:p>
        </p:txBody>
      </p:sp>
      <p:sp>
        <p:nvSpPr>
          <p:cNvPr id="28" name="AutoShape 12">
            <a:extLst>
              <a:ext uri="{FF2B5EF4-FFF2-40B4-BE49-F238E27FC236}">
                <a16:creationId xmlns:a16="http://schemas.microsoft.com/office/drawing/2014/main" id="{7B6A1FFE-0114-8C48-8DE6-FCE7D19F45D0}"/>
              </a:ext>
            </a:extLst>
          </p:cNvPr>
          <p:cNvSpPr>
            <a:spLocks/>
          </p:cNvSpPr>
          <p:nvPr/>
        </p:nvSpPr>
        <p:spPr bwMode="auto">
          <a:xfrm>
            <a:off x="8018148" y="11684373"/>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lIns="45720" tIns="45720" rIns="45720" bIns="45720" anchor="ctr"/>
          <a:lstStyle/>
          <a:p>
            <a:endParaRPr lang="en-GB"/>
          </a:p>
        </p:txBody>
      </p:sp>
      <p:sp>
        <p:nvSpPr>
          <p:cNvPr id="29" name="AutoShape 10">
            <a:extLst>
              <a:ext uri="{FF2B5EF4-FFF2-40B4-BE49-F238E27FC236}">
                <a16:creationId xmlns:a16="http://schemas.microsoft.com/office/drawing/2014/main" id="{8B5C9E91-AC48-564B-BBF6-39688D8BECCA}"/>
              </a:ext>
            </a:extLst>
          </p:cNvPr>
          <p:cNvSpPr>
            <a:spLocks/>
          </p:cNvSpPr>
          <p:nvPr/>
        </p:nvSpPr>
        <p:spPr bwMode="auto">
          <a:xfrm>
            <a:off x="2991747" y="11689135"/>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dirty="0">
                <a:solidFill>
                  <a:schemeClr val="accent1">
                    <a:lumMod val="60000"/>
                    <a:lumOff val="40000"/>
                  </a:schemeClr>
                </a:solidFill>
                <a:latin typeface="Lato" charset="0"/>
                <a:cs typeface="Lato" charset="0"/>
                <a:sym typeface="Lato" charset="0"/>
              </a:rPr>
              <a:t>@</a:t>
            </a:r>
            <a:r>
              <a:rPr lang="en-GB" sz="2400" b="1" dirty="0" err="1">
                <a:solidFill>
                  <a:schemeClr val="accent1">
                    <a:lumMod val="60000"/>
                    <a:lumOff val="40000"/>
                  </a:schemeClr>
                </a:solidFill>
                <a:latin typeface="Lato" charset="0"/>
                <a:cs typeface="Lato" charset="0"/>
                <a:sym typeface="Lato" charset="0"/>
              </a:rPr>
              <a:t>henriksen</a:t>
            </a:r>
            <a:endParaRPr lang="en-GB" dirty="0">
              <a:solidFill>
                <a:schemeClr val="accent1">
                  <a:lumMod val="60000"/>
                  <a:lumOff val="40000"/>
                </a:schemeClr>
              </a:solidFill>
              <a:cs typeface="Gill Sans" charset="0"/>
            </a:endParaRPr>
          </a:p>
        </p:txBody>
      </p:sp>
      <p:sp>
        <p:nvSpPr>
          <p:cNvPr id="30" name="AutoShape 11">
            <a:extLst>
              <a:ext uri="{FF2B5EF4-FFF2-40B4-BE49-F238E27FC236}">
                <a16:creationId xmlns:a16="http://schemas.microsoft.com/office/drawing/2014/main" id="{D67594AC-23CE-8940-B83D-7E5D928897CC}"/>
              </a:ext>
            </a:extLst>
          </p:cNvPr>
          <p:cNvSpPr>
            <a:spLocks/>
          </p:cNvSpPr>
          <p:nvPr/>
        </p:nvSpPr>
        <p:spPr bwMode="auto">
          <a:xfrm>
            <a:off x="3525355" y="12089185"/>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dirty="0">
                <a:solidFill>
                  <a:schemeClr val="accent1"/>
                </a:solidFill>
                <a:latin typeface="Lato" panose="020F0502020204030203" pitchFamily="34" charset="0"/>
                <a:ea typeface="Lato" panose="020F0502020204030203" pitchFamily="34" charset="0"/>
                <a:cs typeface="Lato" panose="020F0502020204030203" pitchFamily="34" charset="0"/>
              </a:rPr>
              <a:t>Whenever someone screwed up, he knew how to fix it. Can you imagine how many times he's screwed up to learn that!?</a:t>
            </a:r>
          </a:p>
        </p:txBody>
      </p:sp>
      <p:sp>
        <p:nvSpPr>
          <p:cNvPr id="55" name="AutoShape 24">
            <a:extLst>
              <a:ext uri="{FF2B5EF4-FFF2-40B4-BE49-F238E27FC236}">
                <a16:creationId xmlns:a16="http://schemas.microsoft.com/office/drawing/2014/main" id="{A21556E4-7074-0342-A655-67D69E1B8D8F}"/>
              </a:ext>
            </a:extLst>
          </p:cNvPr>
          <p:cNvSpPr>
            <a:spLocks/>
          </p:cNvSpPr>
          <p:nvPr/>
        </p:nvSpPr>
        <p:spPr bwMode="auto">
          <a:xfrm>
            <a:off x="15788053" y="11669257"/>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56" name="AutoShape 22">
            <a:extLst>
              <a:ext uri="{FF2B5EF4-FFF2-40B4-BE49-F238E27FC236}">
                <a16:creationId xmlns:a16="http://schemas.microsoft.com/office/drawing/2014/main" id="{63E60526-478C-AB40-95C0-9CFF47DC39AB}"/>
              </a:ext>
            </a:extLst>
          </p:cNvPr>
          <p:cNvSpPr>
            <a:spLocks/>
          </p:cNvSpPr>
          <p:nvPr/>
        </p:nvSpPr>
        <p:spPr bwMode="auto">
          <a:xfrm>
            <a:off x="16491590" y="11664495"/>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dirty="0">
                <a:solidFill>
                  <a:schemeClr val="accent1">
                    <a:lumMod val="60000"/>
                    <a:lumOff val="40000"/>
                  </a:schemeClr>
                </a:solidFill>
                <a:latin typeface="Lato" charset="0"/>
                <a:cs typeface="Lato" charset="0"/>
                <a:sym typeface="Lato" charset="0"/>
              </a:rPr>
              <a:t>@mholo65</a:t>
            </a:r>
            <a:endParaRPr lang="en-GB" dirty="0">
              <a:solidFill>
                <a:schemeClr val="accent1">
                  <a:lumMod val="60000"/>
                  <a:lumOff val="40000"/>
                </a:schemeClr>
              </a:solidFill>
              <a:cs typeface="Gill Sans" charset="0"/>
            </a:endParaRPr>
          </a:p>
        </p:txBody>
      </p:sp>
      <p:sp>
        <p:nvSpPr>
          <p:cNvPr id="57" name="AutoShape 23">
            <a:extLst>
              <a:ext uri="{FF2B5EF4-FFF2-40B4-BE49-F238E27FC236}">
                <a16:creationId xmlns:a16="http://schemas.microsoft.com/office/drawing/2014/main" id="{DA436694-CE63-A741-AC5A-C29115FE10B6}"/>
              </a:ext>
            </a:extLst>
          </p:cNvPr>
          <p:cNvSpPr>
            <a:spLocks/>
          </p:cNvSpPr>
          <p:nvPr/>
        </p:nvSpPr>
        <p:spPr bwMode="auto">
          <a:xfrm>
            <a:off x="16491590" y="1206930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1800" dirty="0">
                <a:solidFill>
                  <a:schemeClr val="accent1"/>
                </a:solidFill>
                <a:latin typeface="Lato" panose="020F0502020204030203" pitchFamily="34" charset="0"/>
                <a:ea typeface="Lato" panose="020F0502020204030203" pitchFamily="34" charset="0"/>
                <a:cs typeface="Lato" panose="020F0502020204030203" pitchFamily="34" charset="0"/>
              </a:rPr>
              <a:t>Puts </a:t>
            </a:r>
            <a:r>
              <a:rPr lang="en-GB" sz="1800" dirty="0" err="1">
                <a:solidFill>
                  <a:schemeClr val="accent1"/>
                </a:solidFill>
                <a:latin typeface="Lato" panose="020F0502020204030203" pitchFamily="34" charset="0"/>
                <a:ea typeface="Lato" panose="020F0502020204030203" pitchFamily="34" charset="0"/>
                <a:cs typeface="Lato" panose="020F0502020204030203" pitchFamily="34" charset="0"/>
              </a:rPr>
              <a:t>usings</a:t>
            </a:r>
            <a:r>
              <a:rPr lang="en-GB" sz="1800" dirty="0">
                <a:solidFill>
                  <a:schemeClr val="accent1"/>
                </a:solidFill>
                <a:latin typeface="Lato" panose="020F0502020204030203" pitchFamily="34" charset="0"/>
                <a:ea typeface="Lato" panose="020F0502020204030203" pitchFamily="34" charset="0"/>
                <a:cs typeface="Lato" panose="020F0502020204030203" pitchFamily="34" charset="0"/>
              </a:rPr>
              <a:t> inside namespace declarations and names libraries after Backstreet Boys...</a:t>
            </a:r>
          </a:p>
        </p:txBody>
      </p:sp>
    </p:spTree>
    <p:extLst>
      <p:ext uri="{BB962C8B-B14F-4D97-AF65-F5344CB8AC3E}">
        <p14:creationId xmlns:p14="http://schemas.microsoft.com/office/powerpoint/2010/main" val="126026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par>
                                <p:cTn id="35" presetID="53" presetClass="entr" presetSubtype="16"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p:cTn id="37" dur="500" fill="hold"/>
                                        <p:tgtEl>
                                          <p:spTgt spid="37"/>
                                        </p:tgtEl>
                                        <p:attrNameLst>
                                          <p:attrName>ppt_w</p:attrName>
                                        </p:attrNameLst>
                                      </p:cBhvr>
                                      <p:tavLst>
                                        <p:tav tm="0">
                                          <p:val>
                                            <p:fltVal val="0"/>
                                          </p:val>
                                        </p:tav>
                                        <p:tav tm="100000">
                                          <p:val>
                                            <p:strVal val="#ppt_w"/>
                                          </p:val>
                                        </p:tav>
                                      </p:tavLst>
                                    </p:anim>
                                    <p:anim calcmode="lin" valueType="num">
                                      <p:cBhvr>
                                        <p:cTn id="38" dur="500" fill="hold"/>
                                        <p:tgtEl>
                                          <p:spTgt spid="37"/>
                                        </p:tgtEl>
                                        <p:attrNameLst>
                                          <p:attrName>ppt_h</p:attrName>
                                        </p:attrNameLst>
                                      </p:cBhvr>
                                      <p:tavLst>
                                        <p:tav tm="0">
                                          <p:val>
                                            <p:fltVal val="0"/>
                                          </p:val>
                                        </p:tav>
                                        <p:tav tm="100000">
                                          <p:val>
                                            <p:strVal val="#ppt_h"/>
                                          </p:val>
                                        </p:tav>
                                      </p:tavLst>
                                    </p:anim>
                                    <p:animEffect transition="in" filter="fade">
                                      <p:cBhvr>
                                        <p:cTn id="39" dur="500"/>
                                        <p:tgtEl>
                                          <p:spTgt spid="37"/>
                                        </p:tgtEl>
                                      </p:cBhvr>
                                    </p:animEffect>
                                  </p:childTnLst>
                                </p:cTn>
                              </p:par>
                              <p:par>
                                <p:cTn id="40" presetID="53" presetClass="entr" presetSubtype="16"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Effect transition="in" filter="fade">
                                      <p:cBhvr>
                                        <p:cTn id="44" dur="500"/>
                                        <p:tgtEl>
                                          <p:spTgt spid="3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animEffect transition="in" filter="fade">
                                      <p:cBhvr>
                                        <p:cTn id="49" dur="500"/>
                                        <p:tgtEl>
                                          <p:spTgt spid="3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p:cTn id="52" dur="500" fill="hold"/>
                                        <p:tgtEl>
                                          <p:spTgt spid="40"/>
                                        </p:tgtEl>
                                        <p:attrNameLst>
                                          <p:attrName>ppt_w</p:attrName>
                                        </p:attrNameLst>
                                      </p:cBhvr>
                                      <p:tavLst>
                                        <p:tav tm="0">
                                          <p:val>
                                            <p:fltVal val="0"/>
                                          </p:val>
                                        </p:tav>
                                        <p:tav tm="100000">
                                          <p:val>
                                            <p:strVal val="#ppt_w"/>
                                          </p:val>
                                        </p:tav>
                                      </p:tavLst>
                                    </p:anim>
                                    <p:anim calcmode="lin" valueType="num">
                                      <p:cBhvr>
                                        <p:cTn id="53" dur="500" fill="hold"/>
                                        <p:tgtEl>
                                          <p:spTgt spid="40"/>
                                        </p:tgtEl>
                                        <p:attrNameLst>
                                          <p:attrName>ppt_h</p:attrName>
                                        </p:attrNameLst>
                                      </p:cBhvr>
                                      <p:tavLst>
                                        <p:tav tm="0">
                                          <p:val>
                                            <p:fltVal val="0"/>
                                          </p:val>
                                        </p:tav>
                                        <p:tav tm="100000">
                                          <p:val>
                                            <p:strVal val="#ppt_h"/>
                                          </p:val>
                                        </p:tav>
                                      </p:tavLst>
                                    </p:anim>
                                    <p:animEffect transition="in" filter="fade">
                                      <p:cBhvr>
                                        <p:cTn id="54" dur="500"/>
                                        <p:tgtEl>
                                          <p:spTgt spid="4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p:cTn id="57" dur="500" fill="hold"/>
                                        <p:tgtEl>
                                          <p:spTgt spid="41"/>
                                        </p:tgtEl>
                                        <p:attrNameLst>
                                          <p:attrName>ppt_w</p:attrName>
                                        </p:attrNameLst>
                                      </p:cBhvr>
                                      <p:tavLst>
                                        <p:tav tm="0">
                                          <p:val>
                                            <p:fltVal val="0"/>
                                          </p:val>
                                        </p:tav>
                                        <p:tav tm="100000">
                                          <p:val>
                                            <p:strVal val="#ppt_w"/>
                                          </p:val>
                                        </p:tav>
                                      </p:tavLst>
                                    </p:anim>
                                    <p:anim calcmode="lin" valueType="num">
                                      <p:cBhvr>
                                        <p:cTn id="58" dur="500" fill="hold"/>
                                        <p:tgtEl>
                                          <p:spTgt spid="41"/>
                                        </p:tgtEl>
                                        <p:attrNameLst>
                                          <p:attrName>ppt_h</p:attrName>
                                        </p:attrNameLst>
                                      </p:cBhvr>
                                      <p:tavLst>
                                        <p:tav tm="0">
                                          <p:val>
                                            <p:fltVal val="0"/>
                                          </p:val>
                                        </p:tav>
                                        <p:tav tm="100000">
                                          <p:val>
                                            <p:strVal val="#ppt_h"/>
                                          </p:val>
                                        </p:tav>
                                      </p:tavLst>
                                    </p:anim>
                                    <p:animEffect transition="in" filter="fade">
                                      <p:cBhvr>
                                        <p:cTn id="59" dur="500"/>
                                        <p:tgtEl>
                                          <p:spTgt spid="4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p:cTn id="67" dur="500" fill="hold"/>
                                        <p:tgtEl>
                                          <p:spTgt spid="43"/>
                                        </p:tgtEl>
                                        <p:attrNameLst>
                                          <p:attrName>ppt_w</p:attrName>
                                        </p:attrNameLst>
                                      </p:cBhvr>
                                      <p:tavLst>
                                        <p:tav tm="0">
                                          <p:val>
                                            <p:fltVal val="0"/>
                                          </p:val>
                                        </p:tav>
                                        <p:tav tm="100000">
                                          <p:val>
                                            <p:strVal val="#ppt_w"/>
                                          </p:val>
                                        </p:tav>
                                      </p:tavLst>
                                    </p:anim>
                                    <p:anim calcmode="lin" valueType="num">
                                      <p:cBhvr>
                                        <p:cTn id="68" dur="500" fill="hold"/>
                                        <p:tgtEl>
                                          <p:spTgt spid="43"/>
                                        </p:tgtEl>
                                        <p:attrNameLst>
                                          <p:attrName>ppt_h</p:attrName>
                                        </p:attrNameLst>
                                      </p:cBhvr>
                                      <p:tavLst>
                                        <p:tav tm="0">
                                          <p:val>
                                            <p:fltVal val="0"/>
                                          </p:val>
                                        </p:tav>
                                        <p:tav tm="100000">
                                          <p:val>
                                            <p:strVal val="#ppt_h"/>
                                          </p:val>
                                        </p:tav>
                                      </p:tavLst>
                                    </p:anim>
                                    <p:animEffect transition="in" filter="fade">
                                      <p:cBhvr>
                                        <p:cTn id="69" dur="500"/>
                                        <p:tgtEl>
                                          <p:spTgt spid="4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p:cTn id="72" dur="500" fill="hold"/>
                                        <p:tgtEl>
                                          <p:spTgt spid="44"/>
                                        </p:tgtEl>
                                        <p:attrNameLst>
                                          <p:attrName>ppt_w</p:attrName>
                                        </p:attrNameLst>
                                      </p:cBhvr>
                                      <p:tavLst>
                                        <p:tav tm="0">
                                          <p:val>
                                            <p:fltVal val="0"/>
                                          </p:val>
                                        </p:tav>
                                        <p:tav tm="100000">
                                          <p:val>
                                            <p:strVal val="#ppt_w"/>
                                          </p:val>
                                        </p:tav>
                                      </p:tavLst>
                                    </p:anim>
                                    <p:anim calcmode="lin" valueType="num">
                                      <p:cBhvr>
                                        <p:cTn id="73" dur="500" fill="hold"/>
                                        <p:tgtEl>
                                          <p:spTgt spid="44"/>
                                        </p:tgtEl>
                                        <p:attrNameLst>
                                          <p:attrName>ppt_h</p:attrName>
                                        </p:attrNameLst>
                                      </p:cBhvr>
                                      <p:tavLst>
                                        <p:tav tm="0">
                                          <p:val>
                                            <p:fltVal val="0"/>
                                          </p:val>
                                        </p:tav>
                                        <p:tav tm="100000">
                                          <p:val>
                                            <p:strVal val="#ppt_h"/>
                                          </p:val>
                                        </p:tav>
                                      </p:tavLst>
                                    </p:anim>
                                    <p:animEffect transition="in" filter="fade">
                                      <p:cBhvr>
                                        <p:cTn id="74" dur="500"/>
                                        <p:tgtEl>
                                          <p:spTgt spid="4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p:cTn id="77" dur="500" fill="hold"/>
                                        <p:tgtEl>
                                          <p:spTgt spid="45"/>
                                        </p:tgtEl>
                                        <p:attrNameLst>
                                          <p:attrName>ppt_w</p:attrName>
                                        </p:attrNameLst>
                                      </p:cBhvr>
                                      <p:tavLst>
                                        <p:tav tm="0">
                                          <p:val>
                                            <p:fltVal val="0"/>
                                          </p:val>
                                        </p:tav>
                                        <p:tav tm="100000">
                                          <p:val>
                                            <p:strVal val="#ppt_w"/>
                                          </p:val>
                                        </p:tav>
                                      </p:tavLst>
                                    </p:anim>
                                    <p:anim calcmode="lin" valueType="num">
                                      <p:cBhvr>
                                        <p:cTn id="78" dur="500" fill="hold"/>
                                        <p:tgtEl>
                                          <p:spTgt spid="45"/>
                                        </p:tgtEl>
                                        <p:attrNameLst>
                                          <p:attrName>ppt_h</p:attrName>
                                        </p:attrNameLst>
                                      </p:cBhvr>
                                      <p:tavLst>
                                        <p:tav tm="0">
                                          <p:val>
                                            <p:fltVal val="0"/>
                                          </p:val>
                                        </p:tav>
                                        <p:tav tm="100000">
                                          <p:val>
                                            <p:strVal val="#ppt_h"/>
                                          </p:val>
                                        </p:tav>
                                      </p:tavLst>
                                    </p:anim>
                                    <p:animEffect transition="in" filter="fade">
                                      <p:cBhvr>
                                        <p:cTn id="79" dur="500"/>
                                        <p:tgtEl>
                                          <p:spTgt spid="4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 calcmode="lin" valueType="num">
                                      <p:cBhvr>
                                        <p:cTn id="82" dur="500" fill="hold"/>
                                        <p:tgtEl>
                                          <p:spTgt spid="46"/>
                                        </p:tgtEl>
                                        <p:attrNameLst>
                                          <p:attrName>ppt_w</p:attrName>
                                        </p:attrNameLst>
                                      </p:cBhvr>
                                      <p:tavLst>
                                        <p:tav tm="0">
                                          <p:val>
                                            <p:fltVal val="0"/>
                                          </p:val>
                                        </p:tav>
                                        <p:tav tm="100000">
                                          <p:val>
                                            <p:strVal val="#ppt_w"/>
                                          </p:val>
                                        </p:tav>
                                      </p:tavLst>
                                    </p:anim>
                                    <p:anim calcmode="lin" valueType="num">
                                      <p:cBhvr>
                                        <p:cTn id="83" dur="500" fill="hold"/>
                                        <p:tgtEl>
                                          <p:spTgt spid="46"/>
                                        </p:tgtEl>
                                        <p:attrNameLst>
                                          <p:attrName>ppt_h</p:attrName>
                                        </p:attrNameLst>
                                      </p:cBhvr>
                                      <p:tavLst>
                                        <p:tav tm="0">
                                          <p:val>
                                            <p:fltVal val="0"/>
                                          </p:val>
                                        </p:tav>
                                        <p:tav tm="100000">
                                          <p:val>
                                            <p:strVal val="#ppt_h"/>
                                          </p:val>
                                        </p:tav>
                                      </p:tavLst>
                                    </p:anim>
                                    <p:animEffect transition="in" filter="fade">
                                      <p:cBhvr>
                                        <p:cTn id="84" dur="500"/>
                                        <p:tgtEl>
                                          <p:spTgt spid="4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p:cTn id="87" dur="500" fill="hold"/>
                                        <p:tgtEl>
                                          <p:spTgt spid="47"/>
                                        </p:tgtEl>
                                        <p:attrNameLst>
                                          <p:attrName>ppt_w</p:attrName>
                                        </p:attrNameLst>
                                      </p:cBhvr>
                                      <p:tavLst>
                                        <p:tav tm="0">
                                          <p:val>
                                            <p:fltVal val="0"/>
                                          </p:val>
                                        </p:tav>
                                        <p:tav tm="100000">
                                          <p:val>
                                            <p:strVal val="#ppt_w"/>
                                          </p:val>
                                        </p:tav>
                                      </p:tavLst>
                                    </p:anim>
                                    <p:anim calcmode="lin" valueType="num">
                                      <p:cBhvr>
                                        <p:cTn id="88" dur="500" fill="hold"/>
                                        <p:tgtEl>
                                          <p:spTgt spid="47"/>
                                        </p:tgtEl>
                                        <p:attrNameLst>
                                          <p:attrName>ppt_h</p:attrName>
                                        </p:attrNameLst>
                                      </p:cBhvr>
                                      <p:tavLst>
                                        <p:tav tm="0">
                                          <p:val>
                                            <p:fltVal val="0"/>
                                          </p:val>
                                        </p:tav>
                                        <p:tav tm="100000">
                                          <p:val>
                                            <p:strVal val="#ppt_h"/>
                                          </p:val>
                                        </p:tav>
                                      </p:tavLst>
                                    </p:anim>
                                    <p:animEffect transition="in" filter="fade">
                                      <p:cBhvr>
                                        <p:cTn id="89" dur="500"/>
                                        <p:tgtEl>
                                          <p:spTgt spid="47"/>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48"/>
                                        </p:tgtEl>
                                        <p:attrNameLst>
                                          <p:attrName>style.visibility</p:attrName>
                                        </p:attrNameLst>
                                      </p:cBhvr>
                                      <p:to>
                                        <p:strVal val="visible"/>
                                      </p:to>
                                    </p:set>
                                    <p:anim calcmode="lin" valueType="num">
                                      <p:cBhvr>
                                        <p:cTn id="92" dur="500" fill="hold"/>
                                        <p:tgtEl>
                                          <p:spTgt spid="48"/>
                                        </p:tgtEl>
                                        <p:attrNameLst>
                                          <p:attrName>ppt_w</p:attrName>
                                        </p:attrNameLst>
                                      </p:cBhvr>
                                      <p:tavLst>
                                        <p:tav tm="0">
                                          <p:val>
                                            <p:fltVal val="0"/>
                                          </p:val>
                                        </p:tav>
                                        <p:tav tm="100000">
                                          <p:val>
                                            <p:strVal val="#ppt_w"/>
                                          </p:val>
                                        </p:tav>
                                      </p:tavLst>
                                    </p:anim>
                                    <p:anim calcmode="lin" valueType="num">
                                      <p:cBhvr>
                                        <p:cTn id="93" dur="500" fill="hold"/>
                                        <p:tgtEl>
                                          <p:spTgt spid="48"/>
                                        </p:tgtEl>
                                        <p:attrNameLst>
                                          <p:attrName>ppt_h</p:attrName>
                                        </p:attrNameLst>
                                      </p:cBhvr>
                                      <p:tavLst>
                                        <p:tav tm="0">
                                          <p:val>
                                            <p:fltVal val="0"/>
                                          </p:val>
                                        </p:tav>
                                        <p:tav tm="100000">
                                          <p:val>
                                            <p:strVal val="#ppt_h"/>
                                          </p:val>
                                        </p:tav>
                                      </p:tavLst>
                                    </p:anim>
                                    <p:animEffect transition="in" filter="fade">
                                      <p:cBhvr>
                                        <p:cTn id="94" dur="500"/>
                                        <p:tgtEl>
                                          <p:spTgt spid="4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 calcmode="lin" valueType="num">
                                      <p:cBhvr>
                                        <p:cTn id="97" dur="500" fill="hold"/>
                                        <p:tgtEl>
                                          <p:spTgt spid="49"/>
                                        </p:tgtEl>
                                        <p:attrNameLst>
                                          <p:attrName>ppt_w</p:attrName>
                                        </p:attrNameLst>
                                      </p:cBhvr>
                                      <p:tavLst>
                                        <p:tav tm="0">
                                          <p:val>
                                            <p:fltVal val="0"/>
                                          </p:val>
                                        </p:tav>
                                        <p:tav tm="100000">
                                          <p:val>
                                            <p:strVal val="#ppt_w"/>
                                          </p:val>
                                        </p:tav>
                                      </p:tavLst>
                                    </p:anim>
                                    <p:anim calcmode="lin" valueType="num">
                                      <p:cBhvr>
                                        <p:cTn id="98" dur="500" fill="hold"/>
                                        <p:tgtEl>
                                          <p:spTgt spid="49"/>
                                        </p:tgtEl>
                                        <p:attrNameLst>
                                          <p:attrName>ppt_h</p:attrName>
                                        </p:attrNameLst>
                                      </p:cBhvr>
                                      <p:tavLst>
                                        <p:tav tm="0">
                                          <p:val>
                                            <p:fltVal val="0"/>
                                          </p:val>
                                        </p:tav>
                                        <p:tav tm="100000">
                                          <p:val>
                                            <p:strVal val="#ppt_h"/>
                                          </p:val>
                                        </p:tav>
                                      </p:tavLst>
                                    </p:anim>
                                    <p:animEffect transition="in" filter="fade">
                                      <p:cBhvr>
                                        <p:cTn id="99" dur="500"/>
                                        <p:tgtEl>
                                          <p:spTgt spid="4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 calcmode="lin" valueType="num">
                                      <p:cBhvr>
                                        <p:cTn id="102" dur="500" fill="hold"/>
                                        <p:tgtEl>
                                          <p:spTgt spid="50"/>
                                        </p:tgtEl>
                                        <p:attrNameLst>
                                          <p:attrName>ppt_w</p:attrName>
                                        </p:attrNameLst>
                                      </p:cBhvr>
                                      <p:tavLst>
                                        <p:tav tm="0">
                                          <p:val>
                                            <p:fltVal val="0"/>
                                          </p:val>
                                        </p:tav>
                                        <p:tav tm="100000">
                                          <p:val>
                                            <p:strVal val="#ppt_w"/>
                                          </p:val>
                                        </p:tav>
                                      </p:tavLst>
                                    </p:anim>
                                    <p:anim calcmode="lin" valueType="num">
                                      <p:cBhvr>
                                        <p:cTn id="103" dur="500" fill="hold"/>
                                        <p:tgtEl>
                                          <p:spTgt spid="50"/>
                                        </p:tgtEl>
                                        <p:attrNameLst>
                                          <p:attrName>ppt_h</p:attrName>
                                        </p:attrNameLst>
                                      </p:cBhvr>
                                      <p:tavLst>
                                        <p:tav tm="0">
                                          <p:val>
                                            <p:fltVal val="0"/>
                                          </p:val>
                                        </p:tav>
                                        <p:tav tm="100000">
                                          <p:val>
                                            <p:strVal val="#ppt_h"/>
                                          </p:val>
                                        </p:tav>
                                      </p:tavLst>
                                    </p:anim>
                                    <p:animEffect transition="in" filter="fade">
                                      <p:cBhvr>
                                        <p:cTn id="104" dur="500"/>
                                        <p:tgtEl>
                                          <p:spTgt spid="50"/>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anim calcmode="lin" valueType="num">
                                      <p:cBhvr>
                                        <p:cTn id="107" dur="500" fill="hold"/>
                                        <p:tgtEl>
                                          <p:spTgt spid="51"/>
                                        </p:tgtEl>
                                        <p:attrNameLst>
                                          <p:attrName>ppt_w</p:attrName>
                                        </p:attrNameLst>
                                      </p:cBhvr>
                                      <p:tavLst>
                                        <p:tav tm="0">
                                          <p:val>
                                            <p:fltVal val="0"/>
                                          </p:val>
                                        </p:tav>
                                        <p:tav tm="100000">
                                          <p:val>
                                            <p:strVal val="#ppt_w"/>
                                          </p:val>
                                        </p:tav>
                                      </p:tavLst>
                                    </p:anim>
                                    <p:anim calcmode="lin" valueType="num">
                                      <p:cBhvr>
                                        <p:cTn id="108" dur="500" fill="hold"/>
                                        <p:tgtEl>
                                          <p:spTgt spid="51"/>
                                        </p:tgtEl>
                                        <p:attrNameLst>
                                          <p:attrName>ppt_h</p:attrName>
                                        </p:attrNameLst>
                                      </p:cBhvr>
                                      <p:tavLst>
                                        <p:tav tm="0">
                                          <p:val>
                                            <p:fltVal val="0"/>
                                          </p:val>
                                        </p:tav>
                                        <p:tav tm="100000">
                                          <p:val>
                                            <p:strVal val="#ppt_h"/>
                                          </p:val>
                                        </p:tav>
                                      </p:tavLst>
                                    </p:anim>
                                    <p:animEffect transition="in" filter="fade">
                                      <p:cBhvr>
                                        <p:cTn id="109" dur="500"/>
                                        <p:tgtEl>
                                          <p:spTgt spid="51"/>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anim calcmode="lin" valueType="num">
                                      <p:cBhvr>
                                        <p:cTn id="112" dur="500" fill="hold"/>
                                        <p:tgtEl>
                                          <p:spTgt spid="52"/>
                                        </p:tgtEl>
                                        <p:attrNameLst>
                                          <p:attrName>ppt_w</p:attrName>
                                        </p:attrNameLst>
                                      </p:cBhvr>
                                      <p:tavLst>
                                        <p:tav tm="0">
                                          <p:val>
                                            <p:fltVal val="0"/>
                                          </p:val>
                                        </p:tav>
                                        <p:tav tm="100000">
                                          <p:val>
                                            <p:strVal val="#ppt_w"/>
                                          </p:val>
                                        </p:tav>
                                      </p:tavLst>
                                    </p:anim>
                                    <p:anim calcmode="lin" valueType="num">
                                      <p:cBhvr>
                                        <p:cTn id="113" dur="500" fill="hold"/>
                                        <p:tgtEl>
                                          <p:spTgt spid="52"/>
                                        </p:tgtEl>
                                        <p:attrNameLst>
                                          <p:attrName>ppt_h</p:attrName>
                                        </p:attrNameLst>
                                      </p:cBhvr>
                                      <p:tavLst>
                                        <p:tav tm="0">
                                          <p:val>
                                            <p:fltVal val="0"/>
                                          </p:val>
                                        </p:tav>
                                        <p:tav tm="100000">
                                          <p:val>
                                            <p:strVal val="#ppt_h"/>
                                          </p:val>
                                        </p:tav>
                                      </p:tavLst>
                                    </p:anim>
                                    <p:animEffect transition="in" filter="fade">
                                      <p:cBhvr>
                                        <p:cTn id="114" dur="500"/>
                                        <p:tgtEl>
                                          <p:spTgt spid="52"/>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3"/>
                                        </p:tgtEl>
                                        <p:attrNameLst>
                                          <p:attrName>style.visibility</p:attrName>
                                        </p:attrNameLst>
                                      </p:cBhvr>
                                      <p:to>
                                        <p:strVal val="visible"/>
                                      </p:to>
                                    </p:set>
                                    <p:anim calcmode="lin" valueType="num">
                                      <p:cBhvr>
                                        <p:cTn id="117" dur="500" fill="hold"/>
                                        <p:tgtEl>
                                          <p:spTgt spid="53"/>
                                        </p:tgtEl>
                                        <p:attrNameLst>
                                          <p:attrName>ppt_w</p:attrName>
                                        </p:attrNameLst>
                                      </p:cBhvr>
                                      <p:tavLst>
                                        <p:tav tm="0">
                                          <p:val>
                                            <p:fltVal val="0"/>
                                          </p:val>
                                        </p:tav>
                                        <p:tav tm="100000">
                                          <p:val>
                                            <p:strVal val="#ppt_w"/>
                                          </p:val>
                                        </p:tav>
                                      </p:tavLst>
                                    </p:anim>
                                    <p:anim calcmode="lin" valueType="num">
                                      <p:cBhvr>
                                        <p:cTn id="118" dur="500" fill="hold"/>
                                        <p:tgtEl>
                                          <p:spTgt spid="53"/>
                                        </p:tgtEl>
                                        <p:attrNameLst>
                                          <p:attrName>ppt_h</p:attrName>
                                        </p:attrNameLst>
                                      </p:cBhvr>
                                      <p:tavLst>
                                        <p:tav tm="0">
                                          <p:val>
                                            <p:fltVal val="0"/>
                                          </p:val>
                                        </p:tav>
                                        <p:tav tm="100000">
                                          <p:val>
                                            <p:strVal val="#ppt_h"/>
                                          </p:val>
                                        </p:tav>
                                      </p:tavLst>
                                    </p:anim>
                                    <p:animEffect transition="in" filter="fade">
                                      <p:cBhvr>
                                        <p:cTn id="119" dur="500"/>
                                        <p:tgtEl>
                                          <p:spTgt spid="5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4"/>
                                        </p:tgtEl>
                                        <p:attrNameLst>
                                          <p:attrName>style.visibility</p:attrName>
                                        </p:attrNameLst>
                                      </p:cBhvr>
                                      <p:to>
                                        <p:strVal val="visible"/>
                                      </p:to>
                                    </p:set>
                                    <p:anim calcmode="lin" valueType="num">
                                      <p:cBhvr>
                                        <p:cTn id="122" dur="500" fill="hold"/>
                                        <p:tgtEl>
                                          <p:spTgt spid="54"/>
                                        </p:tgtEl>
                                        <p:attrNameLst>
                                          <p:attrName>ppt_w</p:attrName>
                                        </p:attrNameLst>
                                      </p:cBhvr>
                                      <p:tavLst>
                                        <p:tav tm="0">
                                          <p:val>
                                            <p:fltVal val="0"/>
                                          </p:val>
                                        </p:tav>
                                        <p:tav tm="100000">
                                          <p:val>
                                            <p:strVal val="#ppt_w"/>
                                          </p:val>
                                        </p:tav>
                                      </p:tavLst>
                                    </p:anim>
                                    <p:anim calcmode="lin" valueType="num">
                                      <p:cBhvr>
                                        <p:cTn id="123" dur="500" fill="hold"/>
                                        <p:tgtEl>
                                          <p:spTgt spid="54"/>
                                        </p:tgtEl>
                                        <p:attrNameLst>
                                          <p:attrName>ppt_h</p:attrName>
                                        </p:attrNameLst>
                                      </p:cBhvr>
                                      <p:tavLst>
                                        <p:tav tm="0">
                                          <p:val>
                                            <p:fltVal val="0"/>
                                          </p:val>
                                        </p:tav>
                                        <p:tav tm="100000">
                                          <p:val>
                                            <p:strVal val="#ppt_h"/>
                                          </p:val>
                                        </p:tav>
                                      </p:tavLst>
                                    </p:anim>
                                    <p:animEffect transition="in" filter="fade">
                                      <p:cBhvr>
                                        <p:cTn id="124" dur="500"/>
                                        <p:tgtEl>
                                          <p:spTgt spid="54"/>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p:cTn id="127" dur="500" fill="hold"/>
                                        <p:tgtEl>
                                          <p:spTgt spid="28"/>
                                        </p:tgtEl>
                                        <p:attrNameLst>
                                          <p:attrName>ppt_w</p:attrName>
                                        </p:attrNameLst>
                                      </p:cBhvr>
                                      <p:tavLst>
                                        <p:tav tm="0">
                                          <p:val>
                                            <p:fltVal val="0"/>
                                          </p:val>
                                        </p:tav>
                                        <p:tav tm="100000">
                                          <p:val>
                                            <p:strVal val="#ppt_w"/>
                                          </p:val>
                                        </p:tav>
                                      </p:tavLst>
                                    </p:anim>
                                    <p:anim calcmode="lin" valueType="num">
                                      <p:cBhvr>
                                        <p:cTn id="128" dur="500" fill="hold"/>
                                        <p:tgtEl>
                                          <p:spTgt spid="28"/>
                                        </p:tgtEl>
                                        <p:attrNameLst>
                                          <p:attrName>ppt_h</p:attrName>
                                        </p:attrNameLst>
                                      </p:cBhvr>
                                      <p:tavLst>
                                        <p:tav tm="0">
                                          <p:val>
                                            <p:fltVal val="0"/>
                                          </p:val>
                                        </p:tav>
                                        <p:tav tm="100000">
                                          <p:val>
                                            <p:strVal val="#ppt_h"/>
                                          </p:val>
                                        </p:tav>
                                      </p:tavLst>
                                    </p:anim>
                                    <p:animEffect transition="in" filter="fade">
                                      <p:cBhvr>
                                        <p:cTn id="129" dur="500"/>
                                        <p:tgtEl>
                                          <p:spTgt spid="28"/>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500" fill="hold"/>
                                        <p:tgtEl>
                                          <p:spTgt spid="29"/>
                                        </p:tgtEl>
                                        <p:attrNameLst>
                                          <p:attrName>ppt_w</p:attrName>
                                        </p:attrNameLst>
                                      </p:cBhvr>
                                      <p:tavLst>
                                        <p:tav tm="0">
                                          <p:val>
                                            <p:fltVal val="0"/>
                                          </p:val>
                                        </p:tav>
                                        <p:tav tm="100000">
                                          <p:val>
                                            <p:strVal val="#ppt_w"/>
                                          </p:val>
                                        </p:tav>
                                      </p:tavLst>
                                    </p:anim>
                                    <p:anim calcmode="lin" valueType="num">
                                      <p:cBhvr>
                                        <p:cTn id="133" dur="500" fill="hold"/>
                                        <p:tgtEl>
                                          <p:spTgt spid="29"/>
                                        </p:tgtEl>
                                        <p:attrNameLst>
                                          <p:attrName>ppt_h</p:attrName>
                                        </p:attrNameLst>
                                      </p:cBhvr>
                                      <p:tavLst>
                                        <p:tav tm="0">
                                          <p:val>
                                            <p:fltVal val="0"/>
                                          </p:val>
                                        </p:tav>
                                        <p:tav tm="100000">
                                          <p:val>
                                            <p:strVal val="#ppt_h"/>
                                          </p:val>
                                        </p:tav>
                                      </p:tavLst>
                                    </p:anim>
                                    <p:animEffect transition="in" filter="fade">
                                      <p:cBhvr>
                                        <p:cTn id="134" dur="500"/>
                                        <p:tgtEl>
                                          <p:spTgt spid="29"/>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 calcmode="lin" valueType="num">
                                      <p:cBhvr>
                                        <p:cTn id="137" dur="500" fill="hold"/>
                                        <p:tgtEl>
                                          <p:spTgt spid="30"/>
                                        </p:tgtEl>
                                        <p:attrNameLst>
                                          <p:attrName>ppt_w</p:attrName>
                                        </p:attrNameLst>
                                      </p:cBhvr>
                                      <p:tavLst>
                                        <p:tav tm="0">
                                          <p:val>
                                            <p:fltVal val="0"/>
                                          </p:val>
                                        </p:tav>
                                        <p:tav tm="100000">
                                          <p:val>
                                            <p:strVal val="#ppt_w"/>
                                          </p:val>
                                        </p:tav>
                                      </p:tavLst>
                                    </p:anim>
                                    <p:anim calcmode="lin" valueType="num">
                                      <p:cBhvr>
                                        <p:cTn id="138" dur="500" fill="hold"/>
                                        <p:tgtEl>
                                          <p:spTgt spid="30"/>
                                        </p:tgtEl>
                                        <p:attrNameLst>
                                          <p:attrName>ppt_h</p:attrName>
                                        </p:attrNameLst>
                                      </p:cBhvr>
                                      <p:tavLst>
                                        <p:tav tm="0">
                                          <p:val>
                                            <p:fltVal val="0"/>
                                          </p:val>
                                        </p:tav>
                                        <p:tav tm="100000">
                                          <p:val>
                                            <p:strVal val="#ppt_h"/>
                                          </p:val>
                                        </p:tav>
                                      </p:tavLst>
                                    </p:anim>
                                    <p:animEffect transition="in" filter="fade">
                                      <p:cBhvr>
                                        <p:cTn id="139" dur="500"/>
                                        <p:tgtEl>
                                          <p:spTgt spid="30"/>
                                        </p:tgtEl>
                                      </p:cBhvr>
                                    </p:animEffect>
                                  </p:childTnLst>
                                </p:cTn>
                              </p:par>
                              <p:par>
                                <p:cTn id="140" presetID="53" presetClass="entr" presetSubtype="16" fill="hold" nodeType="withEffect">
                                  <p:stCondLst>
                                    <p:cond delay="0"/>
                                  </p:stCondLst>
                                  <p:childTnLst>
                                    <p:set>
                                      <p:cBhvr>
                                        <p:cTn id="141" dur="1" fill="hold">
                                          <p:stCondLst>
                                            <p:cond delay="0"/>
                                          </p:stCondLst>
                                        </p:cTn>
                                        <p:tgtEl>
                                          <p:spTgt spid="55"/>
                                        </p:tgtEl>
                                        <p:attrNameLst>
                                          <p:attrName>style.visibility</p:attrName>
                                        </p:attrNameLst>
                                      </p:cBhvr>
                                      <p:to>
                                        <p:strVal val="visible"/>
                                      </p:to>
                                    </p:set>
                                    <p:anim calcmode="lin" valueType="num">
                                      <p:cBhvr>
                                        <p:cTn id="142" dur="500" fill="hold"/>
                                        <p:tgtEl>
                                          <p:spTgt spid="55"/>
                                        </p:tgtEl>
                                        <p:attrNameLst>
                                          <p:attrName>ppt_w</p:attrName>
                                        </p:attrNameLst>
                                      </p:cBhvr>
                                      <p:tavLst>
                                        <p:tav tm="0">
                                          <p:val>
                                            <p:fltVal val="0"/>
                                          </p:val>
                                        </p:tav>
                                        <p:tav tm="100000">
                                          <p:val>
                                            <p:strVal val="#ppt_w"/>
                                          </p:val>
                                        </p:tav>
                                      </p:tavLst>
                                    </p:anim>
                                    <p:anim calcmode="lin" valueType="num">
                                      <p:cBhvr>
                                        <p:cTn id="143" dur="500" fill="hold"/>
                                        <p:tgtEl>
                                          <p:spTgt spid="55"/>
                                        </p:tgtEl>
                                        <p:attrNameLst>
                                          <p:attrName>ppt_h</p:attrName>
                                        </p:attrNameLst>
                                      </p:cBhvr>
                                      <p:tavLst>
                                        <p:tav tm="0">
                                          <p:val>
                                            <p:fltVal val="0"/>
                                          </p:val>
                                        </p:tav>
                                        <p:tav tm="100000">
                                          <p:val>
                                            <p:strVal val="#ppt_h"/>
                                          </p:val>
                                        </p:tav>
                                      </p:tavLst>
                                    </p:anim>
                                    <p:animEffect transition="in" filter="fade">
                                      <p:cBhvr>
                                        <p:cTn id="144" dur="500"/>
                                        <p:tgtEl>
                                          <p:spTgt spid="55"/>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 calcmode="lin" valueType="num">
                                      <p:cBhvr>
                                        <p:cTn id="147" dur="500" fill="hold"/>
                                        <p:tgtEl>
                                          <p:spTgt spid="56"/>
                                        </p:tgtEl>
                                        <p:attrNameLst>
                                          <p:attrName>ppt_w</p:attrName>
                                        </p:attrNameLst>
                                      </p:cBhvr>
                                      <p:tavLst>
                                        <p:tav tm="0">
                                          <p:val>
                                            <p:fltVal val="0"/>
                                          </p:val>
                                        </p:tav>
                                        <p:tav tm="100000">
                                          <p:val>
                                            <p:strVal val="#ppt_w"/>
                                          </p:val>
                                        </p:tav>
                                      </p:tavLst>
                                    </p:anim>
                                    <p:anim calcmode="lin" valueType="num">
                                      <p:cBhvr>
                                        <p:cTn id="148" dur="500" fill="hold"/>
                                        <p:tgtEl>
                                          <p:spTgt spid="56"/>
                                        </p:tgtEl>
                                        <p:attrNameLst>
                                          <p:attrName>ppt_h</p:attrName>
                                        </p:attrNameLst>
                                      </p:cBhvr>
                                      <p:tavLst>
                                        <p:tav tm="0">
                                          <p:val>
                                            <p:fltVal val="0"/>
                                          </p:val>
                                        </p:tav>
                                        <p:tav tm="100000">
                                          <p:val>
                                            <p:strVal val="#ppt_h"/>
                                          </p:val>
                                        </p:tav>
                                      </p:tavLst>
                                    </p:anim>
                                    <p:animEffect transition="in" filter="fade">
                                      <p:cBhvr>
                                        <p:cTn id="149" dur="500"/>
                                        <p:tgtEl>
                                          <p:spTgt spid="56"/>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 calcmode="lin" valueType="num">
                                      <p:cBhvr>
                                        <p:cTn id="152" dur="500" fill="hold"/>
                                        <p:tgtEl>
                                          <p:spTgt spid="57"/>
                                        </p:tgtEl>
                                        <p:attrNameLst>
                                          <p:attrName>ppt_w</p:attrName>
                                        </p:attrNameLst>
                                      </p:cBhvr>
                                      <p:tavLst>
                                        <p:tav tm="0">
                                          <p:val>
                                            <p:fltVal val="0"/>
                                          </p:val>
                                        </p:tav>
                                        <p:tav tm="100000">
                                          <p:val>
                                            <p:strVal val="#ppt_w"/>
                                          </p:val>
                                        </p:tav>
                                      </p:tavLst>
                                    </p:anim>
                                    <p:anim calcmode="lin" valueType="num">
                                      <p:cBhvr>
                                        <p:cTn id="153" dur="500" fill="hold"/>
                                        <p:tgtEl>
                                          <p:spTgt spid="57"/>
                                        </p:tgtEl>
                                        <p:attrNameLst>
                                          <p:attrName>ppt_h</p:attrName>
                                        </p:attrNameLst>
                                      </p:cBhvr>
                                      <p:tavLst>
                                        <p:tav tm="0">
                                          <p:val>
                                            <p:fltVal val="0"/>
                                          </p:val>
                                        </p:tav>
                                        <p:tav tm="100000">
                                          <p:val>
                                            <p:strVal val="#ppt_h"/>
                                          </p:val>
                                        </p:tav>
                                      </p:tavLst>
                                    </p:anim>
                                    <p:animEffect transition="in" filter="fade">
                                      <p:cBhvr>
                                        <p:cTn id="15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28" grpId="0" animBg="1"/>
      <p:bldP spid="29" grpId="0" autoUpdateAnimBg="0"/>
      <p:bldP spid="30" grpId="0" autoUpdateAnimBg="0"/>
      <p:bldP spid="56" grpId="0" autoUpdateAnimBg="0"/>
      <p:bldP spid="5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1536914" y="5536078"/>
            <a:ext cx="4287416" cy="1964200"/>
          </a:xfrm>
        </p:spPr>
        <p:txBody>
          <a:bodyPr/>
          <a:lstStyle/>
          <a:p>
            <a:r>
              <a:rPr lang="en-US" sz="5400" dirty="0">
                <a:solidFill>
                  <a:schemeClr val="accent1"/>
                </a:solidFill>
                <a:latin typeface="Lato" panose="020F0502020204030203" pitchFamily="34" charset="0"/>
                <a:ea typeface="Lato" panose="020F0502020204030203" pitchFamily="34" charset="0"/>
                <a:cs typeface="Lato" panose="020F0502020204030203" pitchFamily="34" charset="0"/>
              </a:rPr>
              <a:t>Demo Time!</a:t>
            </a:r>
          </a:p>
        </p:txBody>
      </p:sp>
      <p:sp>
        <p:nvSpPr>
          <p:cNvPr id="4" name="Text Placeholder 3"/>
          <p:cNvSpPr>
            <a:spLocks noGrp="1"/>
          </p:cNvSpPr>
          <p:nvPr>
            <p:ph type="body" sz="quarter" idx="18"/>
          </p:nvPr>
        </p:nvSpPr>
        <p:spPr>
          <a:xfrm>
            <a:off x="1536914" y="6957731"/>
            <a:ext cx="7051642" cy="863560"/>
          </a:xfrm>
        </p:spPr>
        <p:txBody>
          <a:bodyPr/>
          <a:lstStyle/>
          <a:p>
            <a:r>
              <a:rPr lang="en-US" sz="2800" dirty="0">
                <a:solidFill>
                  <a:schemeClr val="accent2"/>
                </a:solidFill>
              </a:rPr>
              <a:t>Let’s Do This!</a:t>
            </a:r>
          </a:p>
        </p:txBody>
      </p:sp>
      <p:sp>
        <p:nvSpPr>
          <p:cNvPr id="2" name="Text Placeholder 1"/>
          <p:cNvSpPr>
            <a:spLocks noGrp="1"/>
          </p:cNvSpPr>
          <p:nvPr>
            <p:ph type="body" sz="quarter" idx="16"/>
          </p:nvPr>
        </p:nvSpPr>
        <p:spPr>
          <a:xfrm>
            <a:off x="1536914" y="3664395"/>
            <a:ext cx="12794285" cy="2216844"/>
          </a:xfrm>
        </p:spPr>
        <p:txBody>
          <a:bodyPr/>
          <a:lstStyle/>
          <a:p>
            <a:r>
              <a:rPr lang="en-US" sz="9600" dirty="0">
                <a:solidFill>
                  <a:schemeClr val="accent1"/>
                </a:solidFill>
                <a:ea typeface="FontAwesome"/>
                <a:sym typeface="FontAwesome"/>
              </a:rPr>
              <a:t></a:t>
            </a:r>
            <a:endParaRPr lang="en-US" dirty="0">
              <a:solidFill>
                <a:schemeClr val="accent1"/>
              </a:solidFill>
            </a:endParaRPr>
          </a:p>
        </p:txBody>
      </p:sp>
      <p:pic>
        <p:nvPicPr>
          <p:cNvPr id="7" name="Picture 6" descr="BrowserPreview_tmp.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258" y="201444"/>
            <a:ext cx="4477720" cy="4146037"/>
          </a:xfrm>
          <a:prstGeom prst="rect">
            <a:avLst/>
          </a:prstGeom>
        </p:spPr>
      </p:pic>
      <p:pic>
        <p:nvPicPr>
          <p:cNvPr id="6" name="Picture 5">
            <a:extLst>
              <a:ext uri="{FF2B5EF4-FFF2-40B4-BE49-F238E27FC236}">
                <a16:creationId xmlns:a16="http://schemas.microsoft.com/office/drawing/2014/main" id="{460AF7C4-B842-7B43-8BBE-E5945535FDAD}"/>
              </a:ext>
            </a:extLst>
          </p:cNvPr>
          <p:cNvPicPr>
            <a:picLocks noChangeAspect="1"/>
          </p:cNvPicPr>
          <p:nvPr/>
        </p:nvPicPr>
        <p:blipFill>
          <a:blip r:embed="rId4"/>
          <a:stretch>
            <a:fillRect/>
          </a:stretch>
        </p:blipFill>
        <p:spPr>
          <a:xfrm>
            <a:off x="1440662" y="7611366"/>
            <a:ext cx="12248919" cy="5853174"/>
          </a:xfrm>
          <a:prstGeom prst="rect">
            <a:avLst/>
          </a:prstGeom>
        </p:spPr>
      </p:pic>
    </p:spTree>
    <p:extLst>
      <p:ext uri="{BB962C8B-B14F-4D97-AF65-F5344CB8AC3E}">
        <p14:creationId xmlns:p14="http://schemas.microsoft.com/office/powerpoint/2010/main" val="1379032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stretch>
            <a:fillRect/>
          </a:stretch>
        </p:blipFill>
        <p:spPr>
          <a:xfrm>
            <a:off x="3452205" y="1978047"/>
            <a:ext cx="17482767" cy="9759905"/>
          </a:xfrm>
        </p:spPr>
      </p:pic>
    </p:spTree>
    <p:extLst>
      <p:ext uri="{BB962C8B-B14F-4D97-AF65-F5344CB8AC3E}">
        <p14:creationId xmlns:p14="http://schemas.microsoft.com/office/powerpoint/2010/main" val="2413583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stretch>
            <a:fillRect/>
          </a:stretch>
        </p:blipFill>
        <p:spPr>
          <a:xfrm>
            <a:off x="3373946" y="719650"/>
            <a:ext cx="17639284" cy="12276700"/>
          </a:xfrm>
        </p:spPr>
      </p:pic>
    </p:spTree>
    <p:extLst>
      <p:ext uri="{BB962C8B-B14F-4D97-AF65-F5344CB8AC3E}">
        <p14:creationId xmlns:p14="http://schemas.microsoft.com/office/powerpoint/2010/main" val="1393477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605952" y="156613"/>
            <a:ext cx="23175273" cy="13402775"/>
          </a:xfrm>
        </p:spPr>
      </p:pic>
    </p:spTree>
    <p:extLst>
      <p:ext uri="{BB962C8B-B14F-4D97-AF65-F5344CB8AC3E}">
        <p14:creationId xmlns:p14="http://schemas.microsoft.com/office/powerpoint/2010/main" val="1237956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4441873" y="156613"/>
            <a:ext cx="15503430" cy="13402775"/>
          </a:xfrm>
        </p:spPr>
      </p:pic>
    </p:spTree>
    <p:extLst>
      <p:ext uri="{BB962C8B-B14F-4D97-AF65-F5344CB8AC3E}">
        <p14:creationId xmlns:p14="http://schemas.microsoft.com/office/powerpoint/2010/main" val="375081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52117" y="471617"/>
            <a:ext cx="24282941" cy="12772767"/>
          </a:xfrm>
        </p:spPr>
      </p:pic>
    </p:spTree>
    <p:extLst>
      <p:ext uri="{BB962C8B-B14F-4D97-AF65-F5344CB8AC3E}">
        <p14:creationId xmlns:p14="http://schemas.microsoft.com/office/powerpoint/2010/main" val="3846171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3210838" y="471617"/>
            <a:ext cx="17965496" cy="12772767"/>
          </a:xfrm>
        </p:spPr>
      </p:pic>
    </p:spTree>
    <p:extLst>
      <p:ext uri="{BB962C8B-B14F-4D97-AF65-F5344CB8AC3E}">
        <p14:creationId xmlns:p14="http://schemas.microsoft.com/office/powerpoint/2010/main" val="276719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1536914" y="3899790"/>
            <a:ext cx="8401170" cy="1964200"/>
          </a:xfrm>
        </p:spPr>
        <p:txBody>
          <a:bodyPr/>
          <a:lstStyle/>
          <a:p>
            <a:r>
              <a:rPr lang="en-GB" sz="6400" dirty="0">
                <a:solidFill>
                  <a:schemeClr val="tx2"/>
                </a:solidFill>
                <a:latin typeface="Lato" panose="020F0502020204030203" pitchFamily="34" charset="0"/>
                <a:ea typeface="Lato" panose="020F0502020204030203" pitchFamily="34" charset="0"/>
                <a:cs typeface="Lato" panose="020F0502020204030203" pitchFamily="34" charset="0"/>
              </a:rPr>
              <a:t>Demo Time</a:t>
            </a:r>
            <a:r>
              <a:rPr lang="en-GB" sz="6400" dirty="0">
                <a:solidFill>
                  <a:schemeClr val="tx2"/>
                </a:solidFill>
                <a:latin typeface="Lato" panose="020F0502020204030203" pitchFamily="34" charset="0"/>
                <a:ea typeface="Lato" panose="020F0502020204030203" pitchFamily="34" charset="0"/>
              </a:rPr>
              <a:t>…Again</a:t>
            </a:r>
            <a:r>
              <a:rPr lang="en-GB" sz="6400" dirty="0">
                <a:solidFill>
                  <a:schemeClr val="tx2"/>
                </a:solidFill>
                <a:latin typeface="Lato" panose="020F0502020204030203" pitchFamily="34" charset="0"/>
                <a:ea typeface="Lato" panose="020F0502020204030203" pitchFamily="34" charset="0"/>
                <a:cs typeface="Lato" panose="020F0502020204030203" pitchFamily="34" charset="0"/>
              </a:rPr>
              <a:t>!</a:t>
            </a:r>
          </a:p>
        </p:txBody>
      </p:sp>
      <p:sp>
        <p:nvSpPr>
          <p:cNvPr id="4" name="Text Placeholder 3"/>
          <p:cNvSpPr>
            <a:spLocks noGrp="1"/>
          </p:cNvSpPr>
          <p:nvPr>
            <p:ph type="body" sz="quarter" idx="18"/>
          </p:nvPr>
        </p:nvSpPr>
        <p:spPr/>
        <p:txBody>
          <a:bodyPr/>
          <a:lstStyle/>
          <a:p>
            <a:r>
              <a:rPr lang="en-US" dirty="0">
                <a:solidFill>
                  <a:schemeClr val="accent2"/>
                </a:solidFill>
              </a:rPr>
              <a:t>Let’s Do This!</a:t>
            </a:r>
          </a:p>
        </p:txBody>
      </p:sp>
      <p:sp>
        <p:nvSpPr>
          <p:cNvPr id="2" name="Text Placeholder 1"/>
          <p:cNvSpPr>
            <a:spLocks noGrp="1"/>
          </p:cNvSpPr>
          <p:nvPr>
            <p:ph type="body" sz="quarter" idx="16"/>
          </p:nvPr>
        </p:nvSpPr>
        <p:spPr/>
        <p:txBody>
          <a:bodyPr/>
          <a:lstStyle/>
          <a:p>
            <a:r>
              <a:rPr lang="en-US" sz="9600" dirty="0">
                <a:ea typeface="FontAwesome"/>
                <a:sym typeface="FontAwesome"/>
              </a:rPr>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914" y="7755466"/>
            <a:ext cx="4762500" cy="4762500"/>
          </a:xfrm>
          <a:prstGeom prst="rect">
            <a:avLst/>
          </a:prstGeom>
        </p:spPr>
      </p:pic>
    </p:spTree>
    <p:extLst>
      <p:ext uri="{BB962C8B-B14F-4D97-AF65-F5344CB8AC3E}">
        <p14:creationId xmlns:p14="http://schemas.microsoft.com/office/powerpoint/2010/main" val="1903060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a:t>Homework Time</a:t>
            </a:r>
          </a:p>
        </p:txBody>
      </p:sp>
      <p:sp>
        <p:nvSpPr>
          <p:cNvPr id="3" name="Text Placeholder 2"/>
          <p:cNvSpPr>
            <a:spLocks noGrp="1"/>
          </p:cNvSpPr>
          <p:nvPr>
            <p:ph type="body" sz="quarter" idx="19"/>
          </p:nvPr>
        </p:nvSpPr>
        <p:spPr/>
        <p:txBody>
          <a:bodyPr/>
          <a:lstStyle/>
          <a:p>
            <a:r>
              <a:rPr lang="en-US"/>
              <a:t>Reading is fun</a:t>
            </a:r>
          </a:p>
        </p:txBody>
      </p:sp>
      <p:sp>
        <p:nvSpPr>
          <p:cNvPr id="4" name="Text Placeholder 3"/>
          <p:cNvSpPr>
            <a:spLocks noGrp="1"/>
          </p:cNvSpPr>
          <p:nvPr>
            <p:ph type="body" sz="quarter" idx="17"/>
          </p:nvPr>
        </p:nvSpPr>
        <p:spPr/>
        <p:txBody>
          <a:bodyPr/>
          <a:lstStyle/>
          <a:p>
            <a:r>
              <a:rPr lang="en-US"/>
              <a:t>01</a:t>
            </a:r>
          </a:p>
        </p:txBody>
      </p:sp>
      <p:sp>
        <p:nvSpPr>
          <p:cNvPr id="5" name="Text Placeholder 4"/>
          <p:cNvSpPr>
            <a:spLocks noGrp="1"/>
          </p:cNvSpPr>
          <p:nvPr>
            <p:ph type="body" sz="quarter" idx="20"/>
          </p:nvPr>
        </p:nvSpPr>
        <p:spPr/>
        <p:txBody>
          <a:bodyPr/>
          <a:lstStyle/>
          <a:p>
            <a:r>
              <a:rPr lang="en-US"/>
              <a:t>Mike </a:t>
            </a:r>
            <a:r>
              <a:rPr lang="en-US" err="1"/>
              <a:t>Hadlow</a:t>
            </a:r>
            <a:endParaRPr lang="en-US"/>
          </a:p>
        </p:txBody>
      </p:sp>
      <p:sp>
        <p:nvSpPr>
          <p:cNvPr id="6" name="Text Placeholder 5"/>
          <p:cNvSpPr>
            <a:spLocks noGrp="1"/>
          </p:cNvSpPr>
          <p:nvPr>
            <p:ph type="body" sz="quarter" idx="16"/>
          </p:nvPr>
        </p:nvSpPr>
        <p:spPr/>
        <p:txBody>
          <a:bodyPr/>
          <a:lstStyle/>
          <a:p>
            <a:pPr lvl="0"/>
            <a:r>
              <a:rPr lang="en-US" dirty="0"/>
              <a:t>Program Entirely in Statics - http://</a:t>
            </a:r>
            <a:r>
              <a:rPr lang="en-US" dirty="0" err="1"/>
              <a:t>mikehadlow.blogspot.co.uk</a:t>
            </a:r>
            <a:r>
              <a:rPr lang="en-US" dirty="0"/>
              <a:t>/2015/08/c-program-entirely-with-static-</a:t>
            </a:r>
            <a:r>
              <a:rPr lang="en-US" dirty="0" err="1"/>
              <a:t>methods.html</a:t>
            </a:r>
            <a:endParaRPr lang="en-US" dirty="0"/>
          </a:p>
        </p:txBody>
      </p:sp>
      <p:sp>
        <p:nvSpPr>
          <p:cNvPr id="7" name="Text Placeholder 6"/>
          <p:cNvSpPr>
            <a:spLocks noGrp="1"/>
          </p:cNvSpPr>
          <p:nvPr>
            <p:ph type="body" sz="quarter" idx="21"/>
          </p:nvPr>
        </p:nvSpPr>
        <p:spPr/>
        <p:txBody>
          <a:bodyPr/>
          <a:lstStyle/>
          <a:p>
            <a:r>
              <a:rPr lang="en-US"/>
              <a:t>02</a:t>
            </a:r>
          </a:p>
        </p:txBody>
      </p:sp>
      <p:sp>
        <p:nvSpPr>
          <p:cNvPr id="8" name="Text Placeholder 7"/>
          <p:cNvSpPr>
            <a:spLocks noGrp="1"/>
          </p:cNvSpPr>
          <p:nvPr>
            <p:ph type="body" sz="quarter" idx="22"/>
          </p:nvPr>
        </p:nvSpPr>
        <p:spPr/>
        <p:txBody>
          <a:bodyPr/>
          <a:lstStyle/>
          <a:p>
            <a:r>
              <a:rPr lang="en-US"/>
              <a:t>Greg Young</a:t>
            </a:r>
          </a:p>
        </p:txBody>
      </p:sp>
      <p:sp>
        <p:nvSpPr>
          <p:cNvPr id="9" name="Text Placeholder 8"/>
          <p:cNvSpPr>
            <a:spLocks noGrp="1"/>
          </p:cNvSpPr>
          <p:nvPr>
            <p:ph type="body" sz="quarter" idx="23"/>
          </p:nvPr>
        </p:nvSpPr>
        <p:spPr/>
        <p:txBody>
          <a:bodyPr/>
          <a:lstStyle/>
          <a:p>
            <a:pPr lvl="0"/>
            <a:r>
              <a:rPr lang="en-US"/>
              <a:t>The art of destroying software - https://</a:t>
            </a:r>
            <a:r>
              <a:rPr lang="en-US" err="1"/>
              <a:t>vimeo.com</a:t>
            </a:r>
            <a:r>
              <a:rPr lang="en-US"/>
              <a:t>/108441214</a:t>
            </a:r>
            <a:endParaRPr lang="en-US">
              <a:solidFill>
                <a:srgbClr val="F98634"/>
              </a:solidFill>
            </a:endParaRPr>
          </a:p>
        </p:txBody>
      </p:sp>
      <p:sp>
        <p:nvSpPr>
          <p:cNvPr id="10" name="Text Placeholder 9"/>
          <p:cNvSpPr>
            <a:spLocks noGrp="1"/>
          </p:cNvSpPr>
          <p:nvPr>
            <p:ph type="body" sz="quarter" idx="24"/>
          </p:nvPr>
        </p:nvSpPr>
        <p:spPr/>
        <p:txBody>
          <a:bodyPr/>
          <a:lstStyle/>
          <a:p>
            <a:r>
              <a:rPr lang="en-US"/>
              <a:t>03</a:t>
            </a:r>
          </a:p>
        </p:txBody>
      </p:sp>
      <p:sp>
        <p:nvSpPr>
          <p:cNvPr id="11" name="Text Placeholder 10"/>
          <p:cNvSpPr>
            <a:spLocks noGrp="1"/>
          </p:cNvSpPr>
          <p:nvPr>
            <p:ph type="body" sz="quarter" idx="25"/>
          </p:nvPr>
        </p:nvSpPr>
        <p:spPr/>
        <p:txBody>
          <a:bodyPr/>
          <a:lstStyle/>
          <a:p>
            <a:r>
              <a:rPr lang="en-US"/>
              <a:t>Mark </a:t>
            </a:r>
            <a:r>
              <a:rPr lang="en-US" err="1"/>
              <a:t>Seemann</a:t>
            </a:r>
            <a:endParaRPr lang="en-US"/>
          </a:p>
        </p:txBody>
      </p:sp>
      <p:sp>
        <p:nvSpPr>
          <p:cNvPr id="12" name="Text Placeholder 11"/>
          <p:cNvSpPr>
            <a:spLocks noGrp="1"/>
          </p:cNvSpPr>
          <p:nvPr>
            <p:ph type="body" sz="quarter" idx="26"/>
          </p:nvPr>
        </p:nvSpPr>
        <p:spPr/>
        <p:txBody>
          <a:bodyPr/>
          <a:lstStyle/>
          <a:p>
            <a:pPr lvl="0"/>
            <a:r>
              <a:rPr lang="en-US"/>
              <a:t>SOLID the next step is functional - http://</a:t>
            </a:r>
            <a:r>
              <a:rPr lang="en-US" err="1"/>
              <a:t>blog.ploeh.dk</a:t>
            </a:r>
            <a:r>
              <a:rPr lang="en-US"/>
              <a:t>/2014/03/10/solid-the-next-step-is-functional/</a:t>
            </a:r>
          </a:p>
        </p:txBody>
      </p:sp>
      <p:sp>
        <p:nvSpPr>
          <p:cNvPr id="13" name="Text Placeholder 12"/>
          <p:cNvSpPr>
            <a:spLocks noGrp="1"/>
          </p:cNvSpPr>
          <p:nvPr>
            <p:ph type="body" sz="quarter" idx="27"/>
          </p:nvPr>
        </p:nvSpPr>
        <p:spPr/>
        <p:txBody>
          <a:bodyPr/>
          <a:lstStyle/>
          <a:p>
            <a:r>
              <a:rPr lang="en-US"/>
              <a:t>04</a:t>
            </a:r>
          </a:p>
        </p:txBody>
      </p:sp>
      <p:sp>
        <p:nvSpPr>
          <p:cNvPr id="14" name="Text Placeholder 13"/>
          <p:cNvSpPr>
            <a:spLocks noGrp="1"/>
          </p:cNvSpPr>
          <p:nvPr>
            <p:ph type="body" sz="quarter" idx="28"/>
          </p:nvPr>
        </p:nvSpPr>
        <p:spPr/>
        <p:txBody>
          <a:bodyPr/>
          <a:lstStyle/>
          <a:p>
            <a:r>
              <a:rPr lang="en-US"/>
              <a:t>Brian </a:t>
            </a:r>
            <a:r>
              <a:rPr lang="en-US" err="1"/>
              <a:t>Geihsler</a:t>
            </a:r>
            <a:endParaRPr lang="en-US"/>
          </a:p>
        </p:txBody>
      </p:sp>
      <p:sp>
        <p:nvSpPr>
          <p:cNvPr id="15" name="Text Placeholder 14"/>
          <p:cNvSpPr>
            <a:spLocks noGrp="1"/>
          </p:cNvSpPr>
          <p:nvPr>
            <p:ph type="body" sz="quarter" idx="29"/>
          </p:nvPr>
        </p:nvSpPr>
        <p:spPr/>
        <p:txBody>
          <a:bodyPr/>
          <a:lstStyle/>
          <a:p>
            <a:pPr lvl="0"/>
            <a:r>
              <a:rPr lang="en-US"/>
              <a:t>Beyond SOLID: The Dependency Elimination Principle - http://</a:t>
            </a:r>
            <a:r>
              <a:rPr lang="en-US" err="1"/>
              <a:t>qualityisspeed.blogspot.co.uk</a:t>
            </a:r>
            <a:r>
              <a:rPr lang="en-US"/>
              <a:t>/2014/09/beyond-solid-dependency-</a:t>
            </a:r>
            <a:r>
              <a:rPr lang="en-US" err="1"/>
              <a:t>elimination.html</a:t>
            </a:r>
            <a:endParaRPr lang="en-US"/>
          </a:p>
        </p:txBody>
      </p:sp>
      <p:sp>
        <p:nvSpPr>
          <p:cNvPr id="16" name="Text Placeholder 15"/>
          <p:cNvSpPr>
            <a:spLocks noGrp="1"/>
          </p:cNvSpPr>
          <p:nvPr>
            <p:ph type="body" sz="quarter" idx="30"/>
          </p:nvPr>
        </p:nvSpPr>
        <p:spPr/>
        <p:txBody>
          <a:bodyPr/>
          <a:lstStyle/>
          <a:p>
            <a:r>
              <a:rPr lang="en-US"/>
              <a:t>05</a:t>
            </a:r>
          </a:p>
        </p:txBody>
      </p:sp>
      <p:sp>
        <p:nvSpPr>
          <p:cNvPr id="17" name="Text Placeholder 16"/>
          <p:cNvSpPr>
            <a:spLocks noGrp="1"/>
          </p:cNvSpPr>
          <p:nvPr>
            <p:ph type="body" sz="quarter" idx="31"/>
          </p:nvPr>
        </p:nvSpPr>
        <p:spPr/>
        <p:txBody>
          <a:bodyPr/>
          <a:lstStyle/>
          <a:p>
            <a:r>
              <a:rPr lang="en-US"/>
              <a:t>Greg Young</a:t>
            </a:r>
          </a:p>
        </p:txBody>
      </p:sp>
      <p:sp>
        <p:nvSpPr>
          <p:cNvPr id="18" name="Text Placeholder 17"/>
          <p:cNvSpPr>
            <a:spLocks noGrp="1"/>
          </p:cNvSpPr>
          <p:nvPr>
            <p:ph type="body" sz="quarter" idx="32"/>
          </p:nvPr>
        </p:nvSpPr>
        <p:spPr/>
        <p:txBody>
          <a:bodyPr/>
          <a:lstStyle/>
          <a:p>
            <a:pPr lvl="0"/>
            <a:r>
              <a:rPr lang="en-US"/>
              <a:t>8 Lines of Code - https://</a:t>
            </a:r>
            <a:r>
              <a:rPr lang="en-US" err="1"/>
              <a:t>www.infoq.com</a:t>
            </a:r>
            <a:r>
              <a:rPr lang="en-US"/>
              <a:t>/presentations/8-lines-code-refactoring</a:t>
            </a:r>
          </a:p>
        </p:txBody>
      </p:sp>
      <p:sp>
        <p:nvSpPr>
          <p:cNvPr id="19" name="Text Placeholder 18"/>
          <p:cNvSpPr>
            <a:spLocks noGrp="1"/>
          </p:cNvSpPr>
          <p:nvPr>
            <p:ph type="body" sz="quarter" idx="33"/>
          </p:nvPr>
        </p:nvSpPr>
        <p:spPr/>
        <p:txBody>
          <a:bodyPr/>
          <a:lstStyle/>
          <a:p>
            <a:r>
              <a:rPr lang="en-US"/>
              <a:t>06</a:t>
            </a:r>
          </a:p>
        </p:txBody>
      </p:sp>
      <p:sp>
        <p:nvSpPr>
          <p:cNvPr id="20" name="Text Placeholder 19"/>
          <p:cNvSpPr>
            <a:spLocks noGrp="1"/>
          </p:cNvSpPr>
          <p:nvPr>
            <p:ph type="body" sz="quarter" idx="34"/>
          </p:nvPr>
        </p:nvSpPr>
        <p:spPr/>
        <p:txBody>
          <a:bodyPr/>
          <a:lstStyle/>
          <a:p>
            <a:r>
              <a:rPr lang="en-US"/>
              <a:t>Dan North</a:t>
            </a:r>
          </a:p>
        </p:txBody>
      </p:sp>
      <p:sp>
        <p:nvSpPr>
          <p:cNvPr id="21" name="Text Placeholder 20"/>
          <p:cNvSpPr>
            <a:spLocks noGrp="1"/>
          </p:cNvSpPr>
          <p:nvPr>
            <p:ph type="body" sz="quarter" idx="35"/>
          </p:nvPr>
        </p:nvSpPr>
        <p:spPr/>
        <p:txBody>
          <a:bodyPr/>
          <a:lstStyle/>
          <a:p>
            <a:pPr lvl="0"/>
            <a:r>
              <a:rPr lang="en-US"/>
              <a:t>Why Every Element of SOLID is Wrong - https://</a:t>
            </a:r>
            <a:r>
              <a:rPr lang="en-US" err="1"/>
              <a:t>speakerdeck.com</a:t>
            </a:r>
            <a:r>
              <a:rPr lang="en-US"/>
              <a:t>/</a:t>
            </a:r>
            <a:r>
              <a:rPr lang="en-US" err="1"/>
              <a:t>tastapod</a:t>
            </a:r>
            <a:r>
              <a:rPr lang="en-US"/>
              <a:t>/why-every-element-of-solid-is-wrong</a:t>
            </a:r>
          </a:p>
        </p:txBody>
      </p:sp>
    </p:spTree>
    <p:extLst>
      <p:ext uri="{BB962C8B-B14F-4D97-AF65-F5344CB8AC3E}">
        <p14:creationId xmlns:p14="http://schemas.microsoft.com/office/powerpoint/2010/main" val="796676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solidFill>
                  <a:schemeClr val="tx2"/>
                </a:solidFill>
                <a:latin typeface="Lato" panose="020F0502020204030203" pitchFamily="34" charset="0"/>
                <a:ea typeface="Lato" panose="020F0502020204030203" pitchFamily="34" charset="0"/>
                <a:cs typeface="Lato" panose="020F0502020204030203" pitchFamily="34" charset="0"/>
              </a:rPr>
              <a:t>Conclusion</a:t>
            </a:r>
          </a:p>
        </p:txBody>
      </p:sp>
      <p:sp>
        <p:nvSpPr>
          <p:cNvPr id="6" name="Text Placeholder 5"/>
          <p:cNvSpPr>
            <a:spLocks noGrp="1"/>
          </p:cNvSpPr>
          <p:nvPr>
            <p:ph type="body" sz="quarter" idx="11"/>
          </p:nvPr>
        </p:nvSpPr>
        <p:spPr/>
        <p:txBody>
          <a:bodyPr/>
          <a:lstStyle/>
          <a:p>
            <a:r>
              <a:rPr lang="en-GB" b="1" dirty="0">
                <a:solidFill>
                  <a:schemeClr val="accent2"/>
                </a:solidFill>
                <a:latin typeface="Lato" panose="020F0502020204030203" pitchFamily="34" charset="0"/>
                <a:ea typeface="Lato" panose="020F0502020204030203" pitchFamily="34" charset="0"/>
                <a:cs typeface="Lato" panose="020F0502020204030203" pitchFamily="34" charset="0"/>
              </a:rPr>
              <a:t>You know it makes sense!</a:t>
            </a:r>
          </a:p>
        </p:txBody>
      </p:sp>
      <p:sp>
        <p:nvSpPr>
          <p:cNvPr id="3" name="Text Placeholder 2"/>
          <p:cNvSpPr>
            <a:spLocks noGrp="1"/>
          </p:cNvSpPr>
          <p:nvPr>
            <p:ph type="body" sz="quarter" idx="16"/>
          </p:nvPr>
        </p:nvSpPr>
        <p:spPr>
          <a:xfrm>
            <a:off x="1536915" y="11204462"/>
            <a:ext cx="6505177" cy="745084"/>
          </a:xfrm>
          <a:prstGeom prst="rect">
            <a:avLst/>
          </a:prstGeom>
        </p:spPr>
        <p:txBody>
          <a:bodyPr/>
          <a:lstStyle/>
          <a:p>
            <a:r>
              <a:rPr lang="en-GB" sz="2800" b="1" dirty="0">
                <a:solidFill>
                  <a:schemeClr val="tx2"/>
                </a:solidFill>
                <a:latin typeface="Lato" panose="020F0502020204030203" pitchFamily="34" charset="0"/>
                <a:ea typeface="Lato" panose="020F0502020204030203" pitchFamily="34" charset="0"/>
                <a:cs typeface="Lato" panose="020F0502020204030203" pitchFamily="34" charset="0"/>
              </a:rPr>
              <a:t>Should I still follow layered design?</a:t>
            </a:r>
          </a:p>
        </p:txBody>
      </p:sp>
      <p:pic>
        <p:nvPicPr>
          <p:cNvPr id="14" name="Picture Placeholder 13" descr="tIRwUHo.gif"/>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17510" r="17510"/>
          <a:stretch>
            <a:fillRect/>
          </a:stretch>
        </p:blipFill>
        <p:spPr/>
      </p:pic>
      <p:sp>
        <p:nvSpPr>
          <p:cNvPr id="4" name="Text Placeholder 3"/>
          <p:cNvSpPr>
            <a:spLocks noGrp="1"/>
          </p:cNvSpPr>
          <p:nvPr>
            <p:ph type="body" sz="quarter" idx="18"/>
          </p:nvPr>
        </p:nvSpPr>
        <p:spPr>
          <a:xfrm>
            <a:off x="1536897" y="12081308"/>
            <a:ext cx="6592161" cy="456902"/>
          </a:xfrm>
          <a:prstGeom prst="rect">
            <a:avLst/>
          </a:prstGeom>
        </p:spPr>
        <p:txBody>
          <a:bodyPr/>
          <a:lstStyle/>
          <a:p>
            <a:pPr lvl="0"/>
            <a:r>
              <a:rPr lang="en-GB" sz="2400" b="0" dirty="0">
                <a:solidFill>
                  <a:schemeClr val="tx2"/>
                </a:solidFill>
                <a:latin typeface="Lato" panose="020F0502020204030203" pitchFamily="34" charset="0"/>
                <a:ea typeface="Lato" panose="020F0502020204030203" pitchFamily="34" charset="0"/>
                <a:cs typeface="Lato" panose="020F0502020204030203" pitchFamily="34" charset="0"/>
              </a:rPr>
              <a:t>Have a think to see if it still solves your problems or if there is another approach</a:t>
            </a:r>
          </a:p>
        </p:txBody>
      </p:sp>
      <p:sp>
        <p:nvSpPr>
          <p:cNvPr id="9" name="Text Placeholder 8"/>
          <p:cNvSpPr>
            <a:spLocks noGrp="1"/>
          </p:cNvSpPr>
          <p:nvPr>
            <p:ph type="body" sz="quarter" idx="19"/>
          </p:nvPr>
        </p:nvSpPr>
        <p:spPr>
          <a:xfrm>
            <a:off x="8935234" y="11204462"/>
            <a:ext cx="6592157" cy="1261468"/>
          </a:xfrm>
          <a:prstGeom prst="rect">
            <a:avLst/>
          </a:prstGeom>
        </p:spPr>
        <p:txBody>
          <a:bodyPr/>
          <a:lstStyle/>
          <a:p>
            <a:r>
              <a:rPr lang="en-GB" sz="2800" b="1" dirty="0">
                <a:solidFill>
                  <a:schemeClr val="tx2"/>
                </a:solidFill>
                <a:latin typeface="Lato" panose="020F0502020204030203" pitchFamily="34" charset="0"/>
                <a:ea typeface="Lato" panose="020F0502020204030203" pitchFamily="34" charset="0"/>
                <a:cs typeface="Lato" panose="020F0502020204030203" pitchFamily="34" charset="0"/>
              </a:rPr>
              <a:t>I’ve just seen something else!</a:t>
            </a:r>
          </a:p>
        </p:txBody>
      </p:sp>
      <p:pic>
        <p:nvPicPr>
          <p:cNvPr id="15" name="Picture Placeholder 14" descr="Vf8KDu6.gif"/>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20795" r="20795"/>
          <a:stretch>
            <a:fillRect/>
          </a:stretch>
        </p:blipFill>
        <p:spPr/>
      </p:pic>
      <p:sp>
        <p:nvSpPr>
          <p:cNvPr id="10" name="Text Placeholder 9"/>
          <p:cNvSpPr>
            <a:spLocks noGrp="1"/>
          </p:cNvSpPr>
          <p:nvPr>
            <p:ph type="body" sz="quarter" idx="21"/>
          </p:nvPr>
        </p:nvSpPr>
        <p:spPr>
          <a:xfrm>
            <a:off x="8935234" y="11894270"/>
            <a:ext cx="6592161" cy="456902"/>
          </a:xfrm>
          <a:prstGeom prst="rect">
            <a:avLst/>
          </a:prstGeom>
        </p:spPr>
        <p:txBody>
          <a:bodyPr/>
          <a:lstStyle/>
          <a:p>
            <a:pPr lvl="0"/>
            <a:r>
              <a:rPr lang="en-GB" sz="2400" b="0" dirty="0">
                <a:solidFill>
                  <a:schemeClr val="tx2"/>
                </a:solidFill>
                <a:latin typeface="Lato" panose="020F0502020204030203" pitchFamily="34" charset="0"/>
                <a:ea typeface="Lato" panose="020F0502020204030203" pitchFamily="34" charset="0"/>
                <a:cs typeface="Lato" panose="020F0502020204030203" pitchFamily="34" charset="0"/>
              </a:rPr>
              <a:t>It’s productive but also enjoyable to use!</a:t>
            </a:r>
          </a:p>
        </p:txBody>
      </p:sp>
      <p:sp>
        <p:nvSpPr>
          <p:cNvPr id="12" name="Text Placeholder 11"/>
          <p:cNvSpPr>
            <a:spLocks noGrp="1"/>
          </p:cNvSpPr>
          <p:nvPr>
            <p:ph type="body" sz="quarter" idx="22"/>
          </p:nvPr>
        </p:nvSpPr>
        <p:spPr>
          <a:xfrm>
            <a:off x="16420532" y="11204462"/>
            <a:ext cx="6592157" cy="564903"/>
          </a:xfrm>
          <a:prstGeom prst="rect">
            <a:avLst/>
          </a:prstGeom>
        </p:spPr>
        <p:txBody>
          <a:bodyPr/>
          <a:lstStyle/>
          <a:p>
            <a:r>
              <a:rPr lang="en-GB" sz="2800" b="1" dirty="0">
                <a:solidFill>
                  <a:schemeClr val="tx2"/>
                </a:solidFill>
                <a:latin typeface="Lato" panose="020F0502020204030203" pitchFamily="34" charset="0"/>
                <a:ea typeface="Lato" panose="020F0502020204030203" pitchFamily="34" charset="0"/>
                <a:cs typeface="Lato" panose="020F0502020204030203" pitchFamily="34" charset="0"/>
              </a:rPr>
              <a:t>It works!</a:t>
            </a:r>
          </a:p>
        </p:txBody>
      </p:sp>
      <p:pic>
        <p:nvPicPr>
          <p:cNvPr id="16" name="Picture Placeholder 15" descr="pqv0Xld.gif"/>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9810" r="19810"/>
          <a:stretch>
            <a:fillRect/>
          </a:stretch>
        </p:blipFill>
        <p:spPr/>
      </p:pic>
      <p:sp>
        <p:nvSpPr>
          <p:cNvPr id="13" name="Text Placeholder 12"/>
          <p:cNvSpPr>
            <a:spLocks noGrp="1"/>
          </p:cNvSpPr>
          <p:nvPr>
            <p:ph type="body" sz="quarter" idx="24"/>
          </p:nvPr>
        </p:nvSpPr>
        <p:spPr>
          <a:xfrm>
            <a:off x="16420532" y="12081308"/>
            <a:ext cx="6592161" cy="456902"/>
          </a:xfrm>
          <a:prstGeom prst="rect">
            <a:avLst/>
          </a:prstGeom>
        </p:spPr>
        <p:txBody>
          <a:bodyPr/>
          <a:lstStyle/>
          <a:p>
            <a:pPr lvl="0"/>
            <a:r>
              <a:rPr lang="en-GB" sz="2400" b="0" dirty="0">
                <a:solidFill>
                  <a:schemeClr val="tx2"/>
                </a:solidFill>
                <a:latin typeface="Lato" panose="020F0502020204030203" pitchFamily="34" charset="0"/>
                <a:ea typeface="Lato" panose="020F0502020204030203" pitchFamily="34" charset="0"/>
                <a:cs typeface="Lato" panose="020F0502020204030203" pitchFamily="34" charset="0"/>
              </a:rPr>
              <a:t>Less dependencies &amp; more performance! Next problem please!</a:t>
            </a:r>
          </a:p>
        </p:txBody>
      </p:sp>
    </p:spTree>
    <p:extLst>
      <p:ext uri="{BB962C8B-B14F-4D97-AF65-F5344CB8AC3E}">
        <p14:creationId xmlns:p14="http://schemas.microsoft.com/office/powerpoint/2010/main" val="401477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9" name="Picture 8">
            <a:extLst>
              <a:ext uri="{FF2B5EF4-FFF2-40B4-BE49-F238E27FC236}">
                <a16:creationId xmlns:a16="http://schemas.microsoft.com/office/drawing/2014/main" id="{FF8324E1-AF6E-E041-A63C-19446E0BB539}"/>
              </a:ext>
            </a:extLst>
          </p:cNvPr>
          <p:cNvPicPr>
            <a:picLocks noChangeAspect="1"/>
          </p:cNvPicPr>
          <p:nvPr/>
        </p:nvPicPr>
        <p:blipFill>
          <a:blip r:embed="rId2"/>
          <a:stretch>
            <a:fillRect/>
          </a:stretch>
        </p:blipFill>
        <p:spPr>
          <a:xfrm>
            <a:off x="4795837" y="6698700"/>
            <a:ext cx="14795500" cy="5168900"/>
          </a:xfrm>
          <a:prstGeom prst="rect">
            <a:avLst/>
          </a:prstGeom>
        </p:spPr>
      </p:pic>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3"/>
          <a:stretch>
            <a:fillRect/>
          </a:stretch>
        </p:blipFill>
        <p:spPr>
          <a:xfrm>
            <a:off x="11517727" y="3081130"/>
            <a:ext cx="1389268" cy="1389268"/>
          </a:xfrm>
          <a:prstGeom prst="rect">
            <a:avLst/>
          </a:prstGeom>
        </p:spPr>
      </p:pic>
    </p:spTree>
    <p:extLst>
      <p:ext uri="{BB962C8B-B14F-4D97-AF65-F5344CB8AC3E}">
        <p14:creationId xmlns:p14="http://schemas.microsoft.com/office/powerpoint/2010/main" val="20296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6653037" y="4162944"/>
            <a:ext cx="11554691" cy="1964200"/>
          </a:xfrm>
        </p:spPr>
        <p:txBody>
          <a:bodyPr/>
          <a:lstStyle/>
          <a:p>
            <a:r>
              <a:rPr lang="en-US" sz="7200" dirty="0">
                <a:solidFill>
                  <a:schemeClr val="tx2"/>
                </a:solidFill>
                <a:latin typeface="Lato" panose="020F0502020204030203" pitchFamily="34" charset="0"/>
                <a:ea typeface="Lato" panose="020F0502020204030203" pitchFamily="34" charset="0"/>
                <a:cs typeface="Lato" panose="020F0502020204030203" pitchFamily="34" charset="0"/>
              </a:rPr>
              <a:t>Thanks for your time!</a:t>
            </a:r>
          </a:p>
        </p:txBody>
      </p:sp>
      <p:sp>
        <p:nvSpPr>
          <p:cNvPr id="7" name="Text Placeholder 4"/>
          <p:cNvSpPr>
            <a:spLocks noGrp="1"/>
          </p:cNvSpPr>
          <p:nvPr>
            <p:ph type="body" sz="quarter" idx="18"/>
          </p:nvPr>
        </p:nvSpPr>
        <p:spPr>
          <a:xfrm>
            <a:off x="5895073" y="10521928"/>
            <a:ext cx="13070619" cy="863560"/>
          </a:xfrm>
        </p:spPr>
        <p:txBody>
          <a:bodyPr/>
          <a:lstStyle/>
          <a:p>
            <a:r>
              <a:rPr lang="en-US" sz="4000" dirty="0">
                <a:solidFill>
                  <a:schemeClr val="tx2"/>
                </a:solidFill>
              </a:rPr>
              <a:t> Source Code : </a:t>
            </a:r>
            <a:r>
              <a:rPr lang="en-US" sz="4000" dirty="0" err="1">
                <a:solidFill>
                  <a:schemeClr val="tx2"/>
                </a:solidFill>
              </a:rPr>
              <a:t>github.com</a:t>
            </a:r>
            <a:r>
              <a:rPr lang="en-US" sz="4000" dirty="0">
                <a:solidFill>
                  <a:schemeClr val="tx2"/>
                </a:solidFill>
              </a:rPr>
              <a:t>/</a:t>
            </a:r>
            <a:r>
              <a:rPr lang="en-US" sz="4000" dirty="0" err="1">
                <a:solidFill>
                  <a:schemeClr val="tx2"/>
                </a:solidFill>
              </a:rPr>
              <a:t>jchannon</a:t>
            </a:r>
            <a:r>
              <a:rPr lang="en-US" sz="4000" dirty="0">
                <a:solidFill>
                  <a:schemeClr val="tx2"/>
                </a:solidFill>
              </a:rPr>
              <a:t>/T1000</a:t>
            </a:r>
          </a:p>
        </p:txBody>
      </p:sp>
      <p:sp>
        <p:nvSpPr>
          <p:cNvPr id="6" name="Text Placeholder 5"/>
          <p:cNvSpPr>
            <a:spLocks noGrp="1"/>
          </p:cNvSpPr>
          <p:nvPr>
            <p:ph type="body" sz="quarter" idx="19"/>
          </p:nvPr>
        </p:nvSpPr>
        <p:spPr>
          <a:xfrm>
            <a:off x="5895073" y="5743857"/>
            <a:ext cx="13070619" cy="456902"/>
          </a:xfrm>
        </p:spPr>
        <p:txBody>
          <a:bodyPr/>
          <a:lstStyle/>
          <a:p>
            <a:r>
              <a:rPr lang="en-US" b="1" dirty="0"/>
              <a:t>Go forth and hack!</a:t>
            </a:r>
          </a:p>
        </p:txBody>
      </p:sp>
      <p:sp>
        <p:nvSpPr>
          <p:cNvPr id="4" name="Text Placeholder 3"/>
          <p:cNvSpPr>
            <a:spLocks noGrp="1"/>
          </p:cNvSpPr>
          <p:nvPr>
            <p:ph type="body" sz="quarter" idx="16"/>
          </p:nvPr>
        </p:nvSpPr>
        <p:spPr>
          <a:xfrm>
            <a:off x="5895073" y="1630308"/>
            <a:ext cx="13070619" cy="1261518"/>
          </a:xfrm>
        </p:spPr>
        <p:txBody>
          <a:bodyPr/>
          <a:lstStyle/>
          <a:p>
            <a:r>
              <a:rPr lang="en-US" sz="9600" dirty="0">
                <a:solidFill>
                  <a:schemeClr val="tx2"/>
                </a:solidFill>
                <a:ea typeface="FontAwesome"/>
                <a:sym typeface="FontAwesome"/>
              </a:rPr>
              <a:t> </a:t>
            </a:r>
            <a:endParaRPr lang="en-US" dirty="0">
              <a:solidFill>
                <a:schemeClr val="tx2"/>
              </a:solidFill>
            </a:endParaRPr>
          </a:p>
        </p:txBody>
      </p:sp>
      <p:pic>
        <p:nvPicPr>
          <p:cNvPr id="2" name="01.The Greatest Show.mp3">
            <a:hlinkClick r:id="" action="ppaction://media"/>
            <a:extLst>
              <a:ext uri="{FF2B5EF4-FFF2-40B4-BE49-F238E27FC236}">
                <a16:creationId xmlns:a16="http://schemas.microsoft.com/office/drawing/2014/main" id="{AD859CBE-CAD9-3647-82AF-5B69AC10FD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87187" y="11572240"/>
            <a:ext cx="812800" cy="812800"/>
          </a:xfrm>
          <a:prstGeom prst="rect">
            <a:avLst/>
          </a:prstGeom>
        </p:spPr>
      </p:pic>
    </p:spTree>
    <p:extLst>
      <p:ext uri="{BB962C8B-B14F-4D97-AF65-F5344CB8AC3E}">
        <p14:creationId xmlns:p14="http://schemas.microsoft.com/office/powerpoint/2010/main" val="389109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1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2"/>
          <a:stretch>
            <a:fillRect/>
          </a:stretch>
        </p:blipFill>
        <p:spPr>
          <a:xfrm>
            <a:off x="11517727" y="3081130"/>
            <a:ext cx="1389268" cy="1389268"/>
          </a:xfrm>
          <a:prstGeom prst="rect">
            <a:avLst/>
          </a:prstGeom>
        </p:spPr>
      </p:pic>
      <p:pic>
        <p:nvPicPr>
          <p:cNvPr id="15" name="Picture 14">
            <a:extLst>
              <a:ext uri="{FF2B5EF4-FFF2-40B4-BE49-F238E27FC236}">
                <a16:creationId xmlns:a16="http://schemas.microsoft.com/office/drawing/2014/main" id="{428C9D51-1778-EF44-9298-D361170D2BA0}"/>
              </a:ext>
            </a:extLst>
          </p:cNvPr>
          <p:cNvPicPr>
            <a:picLocks noChangeAspect="1"/>
          </p:cNvPicPr>
          <p:nvPr/>
        </p:nvPicPr>
        <p:blipFill>
          <a:blip r:embed="rId3"/>
          <a:stretch>
            <a:fillRect/>
          </a:stretch>
        </p:blipFill>
        <p:spPr>
          <a:xfrm>
            <a:off x="4865687" y="6694836"/>
            <a:ext cx="14655800" cy="4381500"/>
          </a:xfrm>
          <a:prstGeom prst="rect">
            <a:avLst/>
          </a:prstGeom>
        </p:spPr>
      </p:pic>
    </p:spTree>
    <p:extLst>
      <p:ext uri="{BB962C8B-B14F-4D97-AF65-F5344CB8AC3E}">
        <p14:creationId xmlns:p14="http://schemas.microsoft.com/office/powerpoint/2010/main" val="121586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2"/>
          <a:stretch>
            <a:fillRect/>
          </a:stretch>
        </p:blipFill>
        <p:spPr>
          <a:xfrm>
            <a:off x="11517727" y="3081130"/>
            <a:ext cx="1389268" cy="1389268"/>
          </a:xfrm>
          <a:prstGeom prst="rect">
            <a:avLst/>
          </a:prstGeom>
        </p:spPr>
      </p:pic>
      <p:pic>
        <p:nvPicPr>
          <p:cNvPr id="5" name="Picture 4">
            <a:extLst>
              <a:ext uri="{FF2B5EF4-FFF2-40B4-BE49-F238E27FC236}">
                <a16:creationId xmlns:a16="http://schemas.microsoft.com/office/drawing/2014/main" id="{FA617161-66B7-664A-B4D1-66371088180D}"/>
              </a:ext>
            </a:extLst>
          </p:cNvPr>
          <p:cNvPicPr>
            <a:picLocks noChangeAspect="1"/>
          </p:cNvPicPr>
          <p:nvPr/>
        </p:nvPicPr>
        <p:blipFill>
          <a:blip r:embed="rId3"/>
          <a:stretch>
            <a:fillRect/>
          </a:stretch>
        </p:blipFill>
        <p:spPr>
          <a:xfrm>
            <a:off x="4529137" y="6679926"/>
            <a:ext cx="15328900" cy="3695700"/>
          </a:xfrm>
          <a:prstGeom prst="rect">
            <a:avLst/>
          </a:prstGeom>
        </p:spPr>
      </p:pic>
    </p:spTree>
    <p:extLst>
      <p:ext uri="{BB962C8B-B14F-4D97-AF65-F5344CB8AC3E}">
        <p14:creationId xmlns:p14="http://schemas.microsoft.com/office/powerpoint/2010/main" val="3450958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3"/>
          <a:stretch>
            <a:fillRect/>
          </a:stretch>
        </p:blipFill>
        <p:spPr>
          <a:xfrm>
            <a:off x="11517727" y="3081130"/>
            <a:ext cx="1389268" cy="1389268"/>
          </a:xfrm>
          <a:prstGeom prst="rect">
            <a:avLst/>
          </a:prstGeom>
        </p:spPr>
      </p:pic>
      <p:pic>
        <p:nvPicPr>
          <p:cNvPr id="9" name="Picture 8">
            <a:extLst>
              <a:ext uri="{FF2B5EF4-FFF2-40B4-BE49-F238E27FC236}">
                <a16:creationId xmlns:a16="http://schemas.microsoft.com/office/drawing/2014/main" id="{ED1C1083-07AE-D540-B123-37F44FACAA16}"/>
              </a:ext>
            </a:extLst>
          </p:cNvPr>
          <p:cNvPicPr>
            <a:picLocks noChangeAspect="1"/>
          </p:cNvPicPr>
          <p:nvPr/>
        </p:nvPicPr>
        <p:blipFill>
          <a:blip r:embed="rId4"/>
          <a:stretch>
            <a:fillRect/>
          </a:stretch>
        </p:blipFill>
        <p:spPr>
          <a:xfrm>
            <a:off x="4567237" y="6652868"/>
            <a:ext cx="15252700" cy="3670300"/>
          </a:xfrm>
          <a:prstGeom prst="rect">
            <a:avLst/>
          </a:prstGeom>
        </p:spPr>
      </p:pic>
    </p:spTree>
    <p:extLst>
      <p:ext uri="{BB962C8B-B14F-4D97-AF65-F5344CB8AC3E}">
        <p14:creationId xmlns:p14="http://schemas.microsoft.com/office/powerpoint/2010/main" val="2920408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5B2602A-F414-634C-BA25-2F5066AD5B50}"/>
              </a:ext>
            </a:extLst>
          </p:cNvPr>
          <p:cNvSpPr txBox="1"/>
          <p:nvPr/>
        </p:nvSpPr>
        <p:spPr>
          <a:xfrm rot="20137339">
            <a:off x="1144940" y="1856185"/>
            <a:ext cx="11046294" cy="3416320"/>
          </a:xfrm>
          <a:prstGeom prst="rect">
            <a:avLst/>
          </a:prstGeom>
          <a:noFill/>
        </p:spPr>
        <p:txBody>
          <a:bodyPr wrap="none" rtlCol="0">
            <a:spAutoFit/>
          </a:bodyPr>
          <a:lstStyle/>
          <a:p>
            <a:pPr algn="ctr"/>
            <a:r>
              <a:rPr lang="en-GB" sz="7200" dirty="0">
                <a:latin typeface="Past Due" pitchFamily="2" charset="0"/>
                <a:ea typeface="Lato" panose="020F0502020204030203" pitchFamily="34" charset="0"/>
                <a:cs typeface="Lato" panose="020F0502020204030203" pitchFamily="34" charset="0"/>
              </a:rPr>
              <a:t>CASE IN</a:t>
            </a:r>
            <a:r>
              <a:rPr lang="en-GB" sz="7200" dirty="0">
                <a:latin typeface="+mj-lt"/>
                <a:ea typeface="Lato" panose="020F0502020204030203" pitchFamily="34" charset="0"/>
                <a:cs typeface="Lato" panose="020F0502020204030203" pitchFamily="34" charset="0"/>
              </a:rPr>
              <a:t>-</a:t>
            </a:r>
            <a:r>
              <a:rPr lang="en-GB" sz="7200" dirty="0">
                <a:latin typeface="Past Due" pitchFamily="2" charset="0"/>
                <a:ea typeface="Lato" panose="020F0502020204030203" pitchFamily="34" charset="0"/>
                <a:cs typeface="Lato" panose="020F0502020204030203" pitchFamily="34" charset="0"/>
              </a:rPr>
              <a:t>SENSITIVE, </a:t>
            </a:r>
          </a:p>
          <a:p>
            <a:pPr algn="ctr"/>
            <a:r>
              <a:rPr lang="en-GB" sz="7200" dirty="0">
                <a:latin typeface="Past Due" pitchFamily="2" charset="0"/>
                <a:ea typeface="Lato" panose="020F0502020204030203" pitchFamily="34" charset="0"/>
                <a:cs typeface="Lato" panose="020F0502020204030203" pitchFamily="34" charset="0"/>
              </a:rPr>
              <a:t>8 BYTE, </a:t>
            </a:r>
          </a:p>
          <a:p>
            <a:pPr algn="ctr"/>
            <a:r>
              <a:rPr lang="en-GB" sz="7200" dirty="0">
                <a:latin typeface="Past Due" pitchFamily="2" charset="0"/>
                <a:ea typeface="Lato" panose="020F0502020204030203" pitchFamily="34" charset="0"/>
                <a:cs typeface="Lato" panose="020F0502020204030203" pitchFamily="34" charset="0"/>
              </a:rPr>
              <a:t>A</a:t>
            </a:r>
            <a:r>
              <a:rPr lang="en-GB" sz="7200" dirty="0">
                <a:latin typeface="+mj-lt"/>
                <a:ea typeface="Lato" panose="020F0502020204030203" pitchFamily="34" charset="0"/>
                <a:cs typeface="Lato" panose="020F0502020204030203" pitchFamily="34" charset="0"/>
              </a:rPr>
              <a:t>-</a:t>
            </a:r>
            <a:r>
              <a:rPr lang="en-GB" sz="7200" dirty="0">
                <a:latin typeface="Past Due" pitchFamily="2" charset="0"/>
                <a:ea typeface="Lato" panose="020F0502020204030203" pitchFamily="34" charset="0"/>
                <a:cs typeface="Lato" panose="020F0502020204030203" pitchFamily="34" charset="0"/>
              </a:rPr>
              <a:t>Z,0</a:t>
            </a:r>
            <a:r>
              <a:rPr lang="en-GB" sz="7200" dirty="0">
                <a:latin typeface="+mj-lt"/>
                <a:ea typeface="Lato" panose="020F0502020204030203" pitchFamily="34" charset="0"/>
                <a:cs typeface="Lato" panose="020F0502020204030203" pitchFamily="34" charset="0"/>
              </a:rPr>
              <a:t>-</a:t>
            </a:r>
            <a:r>
              <a:rPr lang="en-GB" sz="7200" dirty="0">
                <a:latin typeface="Past Due" pitchFamily="2" charset="0"/>
                <a:ea typeface="Lato" panose="020F0502020204030203" pitchFamily="34" charset="0"/>
                <a:cs typeface="Lato" panose="020F0502020204030203" pitchFamily="34" charset="0"/>
              </a:rPr>
              <a:t>9 PASSWORDS</a:t>
            </a:r>
          </a:p>
        </p:txBody>
      </p:sp>
      <p:sp>
        <p:nvSpPr>
          <p:cNvPr id="8" name="TextBox 7">
            <a:extLst>
              <a:ext uri="{FF2B5EF4-FFF2-40B4-BE49-F238E27FC236}">
                <a16:creationId xmlns:a16="http://schemas.microsoft.com/office/drawing/2014/main" id="{91A53073-16C5-A943-848E-968607E627A3}"/>
              </a:ext>
            </a:extLst>
          </p:cNvPr>
          <p:cNvSpPr txBox="1"/>
          <p:nvPr/>
        </p:nvSpPr>
        <p:spPr>
          <a:xfrm rot="1215340">
            <a:off x="12787737" y="4013466"/>
            <a:ext cx="11755141" cy="1200329"/>
          </a:xfrm>
          <a:prstGeom prst="rect">
            <a:avLst/>
          </a:prstGeom>
          <a:noFill/>
        </p:spPr>
        <p:txBody>
          <a:bodyPr wrap="none" rtlCol="0">
            <a:spAutoFit/>
          </a:bodyPr>
          <a:lstStyle/>
          <a:p>
            <a:r>
              <a:rPr lang="en-GB" sz="7200" dirty="0">
                <a:latin typeface="Past Due" pitchFamily="2" charset="0"/>
                <a:ea typeface="Lato" panose="020F0502020204030203" pitchFamily="34" charset="0"/>
                <a:cs typeface="Lato" panose="020F0502020204030203" pitchFamily="34" charset="0"/>
              </a:rPr>
              <a:t>HTTPS IS EXPENSIVE</a:t>
            </a:r>
          </a:p>
        </p:txBody>
      </p:sp>
      <p:sp>
        <p:nvSpPr>
          <p:cNvPr id="10" name="TextBox 9">
            <a:extLst>
              <a:ext uri="{FF2B5EF4-FFF2-40B4-BE49-F238E27FC236}">
                <a16:creationId xmlns:a16="http://schemas.microsoft.com/office/drawing/2014/main" id="{567D8739-881C-9A4A-9162-592DBE14163A}"/>
              </a:ext>
            </a:extLst>
          </p:cNvPr>
          <p:cNvSpPr txBox="1"/>
          <p:nvPr/>
        </p:nvSpPr>
        <p:spPr>
          <a:xfrm rot="262861">
            <a:off x="4359396" y="6651761"/>
            <a:ext cx="15519120" cy="1200329"/>
          </a:xfrm>
          <a:prstGeom prst="rect">
            <a:avLst/>
          </a:prstGeom>
          <a:noFill/>
        </p:spPr>
        <p:txBody>
          <a:bodyPr wrap="none" rtlCol="0">
            <a:spAutoFit/>
          </a:bodyPr>
          <a:lstStyle/>
          <a:p>
            <a:r>
              <a:rPr lang="en-GB" sz="7200" dirty="0">
                <a:latin typeface="Past Due" pitchFamily="2" charset="0"/>
                <a:ea typeface="Lato" panose="020F0502020204030203" pitchFamily="34" charset="0"/>
                <a:cs typeface="Lato" panose="020F0502020204030203" pitchFamily="34" charset="0"/>
              </a:rPr>
              <a:t>NOT ENCODE HTML OUTPUT</a:t>
            </a:r>
          </a:p>
        </p:txBody>
      </p:sp>
      <p:sp>
        <p:nvSpPr>
          <p:cNvPr id="12" name="TextBox 11">
            <a:extLst>
              <a:ext uri="{FF2B5EF4-FFF2-40B4-BE49-F238E27FC236}">
                <a16:creationId xmlns:a16="http://schemas.microsoft.com/office/drawing/2014/main" id="{917EC49A-EA83-4E43-8671-D0C79D9E10DC}"/>
              </a:ext>
            </a:extLst>
          </p:cNvPr>
          <p:cNvSpPr txBox="1"/>
          <p:nvPr/>
        </p:nvSpPr>
        <p:spPr>
          <a:xfrm rot="984958">
            <a:off x="120553" y="9970065"/>
            <a:ext cx="10088339" cy="2308324"/>
          </a:xfrm>
          <a:prstGeom prst="rect">
            <a:avLst/>
          </a:prstGeom>
          <a:noFill/>
        </p:spPr>
        <p:txBody>
          <a:bodyPr wrap="none" rtlCol="0">
            <a:spAutoFit/>
          </a:bodyPr>
          <a:lstStyle/>
          <a:p>
            <a:pPr algn="ctr"/>
            <a:r>
              <a:rPr lang="en-GB" sz="7200" dirty="0">
                <a:latin typeface="Past Due" pitchFamily="2" charset="0"/>
                <a:ea typeface="Lato" panose="020F0502020204030203" pitchFamily="34" charset="0"/>
                <a:cs typeface="Lato" panose="020F0502020204030203" pitchFamily="34" charset="0"/>
              </a:rPr>
              <a:t>SQL PARAMETERS</a:t>
            </a:r>
          </a:p>
          <a:p>
            <a:pPr algn="ctr"/>
            <a:r>
              <a:rPr lang="en-GB" sz="7200" dirty="0">
                <a:latin typeface="Past Due" pitchFamily="2" charset="0"/>
                <a:ea typeface="Lato" panose="020F0502020204030203" pitchFamily="34" charset="0"/>
                <a:cs typeface="Lato" panose="020F0502020204030203" pitchFamily="34" charset="0"/>
              </a:rPr>
              <a:t> ARE FOR WIMPS</a:t>
            </a:r>
          </a:p>
        </p:txBody>
      </p:sp>
      <p:sp>
        <p:nvSpPr>
          <p:cNvPr id="13" name="TextBox 12">
            <a:extLst>
              <a:ext uri="{FF2B5EF4-FFF2-40B4-BE49-F238E27FC236}">
                <a16:creationId xmlns:a16="http://schemas.microsoft.com/office/drawing/2014/main" id="{C44B4743-09AF-424C-9D97-89DED710A10A}"/>
              </a:ext>
            </a:extLst>
          </p:cNvPr>
          <p:cNvSpPr txBox="1"/>
          <p:nvPr/>
        </p:nvSpPr>
        <p:spPr>
          <a:xfrm rot="20821239">
            <a:off x="10034531" y="8311413"/>
            <a:ext cx="14630223" cy="3416320"/>
          </a:xfrm>
          <a:prstGeom prst="rect">
            <a:avLst/>
          </a:prstGeom>
          <a:noFill/>
        </p:spPr>
        <p:txBody>
          <a:bodyPr wrap="none" rtlCol="0">
            <a:spAutoFit/>
          </a:bodyPr>
          <a:lstStyle/>
          <a:p>
            <a:pPr algn="ctr"/>
            <a:r>
              <a:rPr lang="en-GB" sz="7200" dirty="0">
                <a:latin typeface="Past Due" pitchFamily="2" charset="0"/>
                <a:ea typeface="Lato" panose="020F0502020204030203" pitchFamily="34" charset="0"/>
                <a:cs typeface="Lato" panose="020F0502020204030203" pitchFamily="34" charset="0"/>
              </a:rPr>
              <a:t>PUT CONNECTION STRING </a:t>
            </a:r>
          </a:p>
          <a:p>
            <a:pPr algn="ctr"/>
            <a:r>
              <a:rPr lang="en-GB" sz="7200" dirty="0">
                <a:latin typeface="Past Due" pitchFamily="2" charset="0"/>
                <a:ea typeface="Lato" panose="020F0502020204030203" pitchFamily="34" charset="0"/>
                <a:cs typeface="Lato" panose="020F0502020204030203" pitchFamily="34" charset="0"/>
              </a:rPr>
              <a:t>IN GITHUB WITH </a:t>
            </a:r>
          </a:p>
          <a:p>
            <a:pPr algn="ctr"/>
            <a:r>
              <a:rPr lang="en-GB" sz="7200">
                <a:latin typeface="Past Due" pitchFamily="2" charset="0"/>
                <a:ea typeface="Lato" panose="020F0502020204030203" pitchFamily="34" charset="0"/>
                <a:cs typeface="Lato" panose="020F0502020204030203" pitchFamily="34" charset="0"/>
              </a:rPr>
              <a:t>BLANK PASSWORD</a:t>
            </a:r>
            <a:endParaRPr lang="en-GB" sz="7200" dirty="0">
              <a:latin typeface="Past Due" pitchFamily="2"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541383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1"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8" grpId="1"/>
      <p:bldP spid="10" grpId="1"/>
      <p:bldP spid="12" grpId="1"/>
      <p:bldP spid="1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Jonathan Channon</a:t>
            </a:r>
          </a:p>
        </p:txBody>
      </p:sp>
      <p:sp>
        <p:nvSpPr>
          <p:cNvPr id="3" name="Text Placeholder 2"/>
          <p:cNvSpPr>
            <a:spLocks noGrp="1"/>
          </p:cNvSpPr>
          <p:nvPr>
            <p:ph type="body" sz="quarter" idx="11"/>
          </p:nvPr>
        </p:nvSpPr>
        <p:spPr/>
        <p:txBody>
          <a:bodyPr/>
          <a:lstStyle/>
          <a:p>
            <a:r>
              <a:rPr lang="en-US" dirty="0"/>
              <a:t>Another Random Developer</a:t>
            </a:r>
          </a:p>
        </p:txBody>
      </p:sp>
      <p:sp>
        <p:nvSpPr>
          <p:cNvPr id="4" name="Text Placeholder 3"/>
          <p:cNvSpPr>
            <a:spLocks noGrp="1"/>
          </p:cNvSpPr>
          <p:nvPr>
            <p:ph type="body" sz="quarter" idx="16"/>
          </p:nvPr>
        </p:nvSpPr>
        <p:spPr/>
        <p:txBody>
          <a:bodyPr/>
          <a:lstStyle/>
          <a:p>
            <a:pPr lvl="0"/>
            <a:r>
              <a:rPr lang="en-US" dirty="0">
                <a:solidFill>
                  <a:schemeClr val="accent1"/>
                </a:solidFill>
              </a:rPr>
              <a:t>Software Developer, @</a:t>
            </a:r>
            <a:r>
              <a:rPr lang="en-US" dirty="0" err="1">
                <a:solidFill>
                  <a:schemeClr val="accent1"/>
                </a:solidFill>
              </a:rPr>
              <a:t>NancyFX</a:t>
            </a:r>
            <a:r>
              <a:rPr lang="en-US" dirty="0">
                <a:solidFill>
                  <a:schemeClr val="accent1"/>
                </a:solidFill>
              </a:rPr>
              <a:t> MVM, @</a:t>
            </a:r>
            <a:r>
              <a:rPr lang="en-US" dirty="0" err="1">
                <a:solidFill>
                  <a:schemeClr val="accent1"/>
                </a:solidFill>
              </a:rPr>
              <a:t>omnisharp</a:t>
            </a:r>
            <a:r>
              <a:rPr lang="en-US" dirty="0">
                <a:solidFill>
                  <a:schemeClr val="accent1"/>
                </a:solidFill>
              </a:rPr>
              <a:t> Sublime Plugin Author, Carter author, Former Microsoft ASP.NET MVP, Husband, Father &amp; All Round Nice Guy!</a:t>
            </a:r>
          </a:p>
          <a:p>
            <a:pPr lvl="0"/>
            <a:r>
              <a:rPr lang="en-US" dirty="0">
                <a:solidFill>
                  <a:schemeClr val="accent1"/>
                </a:solidFill>
                <a:latin typeface="FontAwesome"/>
                <a:ea typeface="FontAwesome"/>
                <a:cs typeface="FontAwesome"/>
                <a:sym typeface="FontAwesome"/>
              </a:rPr>
              <a:t> </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http://</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www.vqcomms.com</a:t>
            </a:r>
            <a:endPar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endParaRPr>
          </a:p>
          <a:p>
            <a:pPr lvl="0"/>
            <a:endParaRPr lang="en-US" dirty="0">
              <a:solidFill>
                <a:schemeClr val="accent1"/>
              </a:solidFill>
            </a:endParaRPr>
          </a:p>
          <a:p>
            <a:pPr lvl="0"/>
            <a:r>
              <a:rPr lang="en-US" dirty="0">
                <a:solidFill>
                  <a:schemeClr val="accent1"/>
                </a:solidFill>
                <a:latin typeface="FontAwesome"/>
                <a:ea typeface="FontAwesome"/>
                <a:cs typeface="FontAwesome"/>
                <a:sym typeface="FontAwesome"/>
              </a:rPr>
              <a:t> </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https://</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github.com</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jchannon</a:t>
            </a:r>
            <a:br>
              <a:rPr lang="en-US" dirty="0">
                <a:solidFill>
                  <a:schemeClr val="accent1"/>
                </a:solidFill>
                <a:latin typeface="FontAwesome"/>
                <a:ea typeface="FontAwesome"/>
                <a:cs typeface="FontAwesome"/>
                <a:sym typeface="FontAwesome"/>
              </a:rPr>
            </a:br>
            <a:r>
              <a:rPr lang="en-US" dirty="0">
                <a:solidFill>
                  <a:schemeClr val="accent1"/>
                </a:solidFill>
                <a:latin typeface="FontAwesome"/>
                <a:ea typeface="FontAwesome"/>
                <a:cs typeface="FontAwesome"/>
                <a:sym typeface="FontAwesome"/>
              </a:rPr>
              <a:t> </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https://</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twitter.com</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jchannon</a:t>
            </a:r>
            <a:br>
              <a:rPr lang="en-US" dirty="0">
                <a:solidFill>
                  <a:schemeClr val="accent1"/>
                </a:solidFill>
                <a:latin typeface="FontAwesome"/>
                <a:ea typeface="FontAwesome"/>
                <a:cs typeface="FontAwesome"/>
                <a:sym typeface="FontAwesome"/>
              </a:rPr>
            </a:br>
            <a:r>
              <a:rPr lang="en-US" dirty="0">
                <a:solidFill>
                  <a:schemeClr val="accent1"/>
                </a:solidFill>
                <a:latin typeface="FontAwesome"/>
                <a:ea typeface="FontAwesome"/>
                <a:cs typeface="FontAwesome"/>
                <a:sym typeface="FontAwesome"/>
              </a:rPr>
              <a:t>  </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jonathan.channon@gmail.com</a:t>
            </a:r>
            <a:endPar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endParaRPr>
          </a:p>
          <a:p>
            <a:pPr lvl="0"/>
            <a:endParaRPr lang="en-US" dirty="0">
              <a:solidFill>
                <a:schemeClr val="accent1"/>
              </a:solidFill>
              <a:latin typeface="FontAwesome"/>
              <a:ea typeface="FontAwesome"/>
              <a:cs typeface="FontAwesome"/>
              <a:sym typeface="FontAwesome"/>
            </a:endParaRPr>
          </a:p>
          <a:p>
            <a:pPr lvl="0"/>
            <a:endParaRPr lang="en-US" dirty="0">
              <a:solidFill>
                <a:schemeClr val="accent1"/>
              </a:solidFill>
              <a:latin typeface="FontAwesome"/>
              <a:ea typeface="FontAwesome"/>
              <a:cs typeface="FontAwesome"/>
              <a:sym typeface="FontAwesome"/>
            </a:endParaRPr>
          </a:p>
          <a:p>
            <a:pPr lvl="0"/>
            <a:endParaRPr lang="en-US" dirty="0">
              <a:solidFill>
                <a:schemeClr val="accent1"/>
              </a:solidFill>
            </a:endParaRPr>
          </a:p>
        </p:txBody>
      </p:sp>
      <p:pic>
        <p:nvPicPr>
          <p:cNvPr id="6" name="Picture Placeholder 5" descr="3e3f150bfdcc5ad2e077dc9aae8ffe32.jpeg"/>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7709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0"/>
          </p:nvPr>
        </p:nvSpPr>
        <p:spPr/>
        <p:txBody>
          <a:bodyPr/>
          <a:lstStyle/>
          <a:p>
            <a:r>
              <a:rPr lang="en-US" dirty="0"/>
              <a:t>SOLID Design Principle</a:t>
            </a:r>
          </a:p>
        </p:txBody>
      </p:sp>
      <p:sp>
        <p:nvSpPr>
          <p:cNvPr id="25" name="Text Placeholder 24"/>
          <p:cNvSpPr>
            <a:spLocks noGrp="1"/>
          </p:cNvSpPr>
          <p:nvPr>
            <p:ph type="body" sz="quarter" idx="11"/>
          </p:nvPr>
        </p:nvSpPr>
        <p:spPr/>
        <p:txBody>
          <a:bodyPr/>
          <a:lstStyle/>
          <a:p>
            <a:r>
              <a:rPr lang="en-US"/>
              <a:t>As a rock!</a:t>
            </a:r>
          </a:p>
        </p:txBody>
      </p:sp>
      <p:sp>
        <p:nvSpPr>
          <p:cNvPr id="29" name="Text Placeholder 28"/>
          <p:cNvSpPr>
            <a:spLocks noGrp="1"/>
          </p:cNvSpPr>
          <p:nvPr>
            <p:ph type="body" sz="quarter" idx="22"/>
          </p:nvPr>
        </p:nvSpPr>
        <p:spPr>
          <a:xfrm>
            <a:off x="1731529" y="6837682"/>
            <a:ext cx="3446684" cy="1213497"/>
          </a:xfrm>
        </p:spPr>
        <p:txBody>
          <a:bodyPr anchor="t"/>
          <a:lstStyle/>
          <a:p>
            <a:r>
              <a:rPr lang="en-US" sz="2000" b="0" dirty="0"/>
              <a:t>A class should have one, and only one, reason to change.</a:t>
            </a:r>
          </a:p>
        </p:txBody>
      </p:sp>
      <p:sp>
        <p:nvSpPr>
          <p:cNvPr id="31" name="Text Placeholder 30"/>
          <p:cNvSpPr>
            <a:spLocks noGrp="1"/>
          </p:cNvSpPr>
          <p:nvPr>
            <p:ph type="body" sz="quarter" idx="24"/>
          </p:nvPr>
        </p:nvSpPr>
        <p:spPr>
          <a:xfrm>
            <a:off x="6891452" y="5470022"/>
            <a:ext cx="2146494" cy="1102534"/>
          </a:xfrm>
        </p:spPr>
        <p:txBody>
          <a:bodyPr/>
          <a:lstStyle/>
          <a:p>
            <a:r>
              <a:rPr lang="en-US" sz="2800" dirty="0">
                <a:latin typeface="Lato" panose="020F0502020204030203" pitchFamily="34" charset="0"/>
                <a:ea typeface="Lato" panose="020F0502020204030203" pitchFamily="34" charset="0"/>
                <a:cs typeface="Lato" panose="020F0502020204030203" pitchFamily="34" charset="0"/>
              </a:rPr>
              <a:t>Open/Close</a:t>
            </a:r>
          </a:p>
        </p:txBody>
      </p:sp>
      <p:sp>
        <p:nvSpPr>
          <p:cNvPr id="32" name="Text Placeholder 31"/>
          <p:cNvSpPr>
            <a:spLocks noGrp="1"/>
          </p:cNvSpPr>
          <p:nvPr>
            <p:ph type="body" sz="quarter" idx="25"/>
          </p:nvPr>
        </p:nvSpPr>
        <p:spPr>
          <a:xfrm>
            <a:off x="6158999" y="6837682"/>
            <a:ext cx="3446684" cy="1213497"/>
          </a:xfrm>
        </p:spPr>
        <p:txBody>
          <a:bodyPr anchor="t"/>
          <a:lstStyle/>
          <a:p>
            <a:r>
              <a:rPr lang="en-US" sz="2000" b="0" dirty="0"/>
              <a:t>You should be able to extend a classes behavior, without modifying it.</a:t>
            </a:r>
          </a:p>
        </p:txBody>
      </p:sp>
      <p:sp>
        <p:nvSpPr>
          <p:cNvPr id="34" name="Text Placeholder 33"/>
          <p:cNvSpPr>
            <a:spLocks noGrp="1"/>
          </p:cNvSpPr>
          <p:nvPr>
            <p:ph type="body" sz="quarter" idx="27"/>
          </p:nvPr>
        </p:nvSpPr>
        <p:spPr>
          <a:xfrm>
            <a:off x="10605717" y="5470022"/>
            <a:ext cx="3446684" cy="1102534"/>
          </a:xfrm>
        </p:spPr>
        <p:txBody>
          <a:bodyPr/>
          <a:lstStyle/>
          <a:p>
            <a:r>
              <a:rPr lang="en-US" sz="2800" dirty="0" err="1">
                <a:latin typeface="Lato" panose="020F0502020204030203" pitchFamily="34" charset="0"/>
                <a:ea typeface="Lato" panose="020F0502020204030203" pitchFamily="34" charset="0"/>
                <a:cs typeface="Lato" panose="020F0502020204030203" pitchFamily="34" charset="0"/>
              </a:rPr>
              <a:t>Liskov</a:t>
            </a:r>
            <a:r>
              <a:rPr lang="en-US" sz="2800" dirty="0">
                <a:latin typeface="Lato" panose="020F0502020204030203" pitchFamily="34" charset="0"/>
                <a:ea typeface="Lato" panose="020F0502020204030203" pitchFamily="34" charset="0"/>
                <a:cs typeface="Lato" panose="020F0502020204030203" pitchFamily="34" charset="0"/>
              </a:rPr>
              <a:t> Substitution</a:t>
            </a:r>
          </a:p>
        </p:txBody>
      </p:sp>
      <p:sp>
        <p:nvSpPr>
          <p:cNvPr id="35" name="Text Placeholder 34"/>
          <p:cNvSpPr>
            <a:spLocks noGrp="1"/>
          </p:cNvSpPr>
          <p:nvPr>
            <p:ph type="body" sz="quarter" idx="28"/>
          </p:nvPr>
        </p:nvSpPr>
        <p:spPr>
          <a:xfrm>
            <a:off x="10605717" y="6837682"/>
            <a:ext cx="3446684" cy="1213497"/>
          </a:xfrm>
        </p:spPr>
        <p:txBody>
          <a:bodyPr anchor="t"/>
          <a:lstStyle/>
          <a:p>
            <a:r>
              <a:rPr lang="en-US" sz="2000" b="0" dirty="0"/>
              <a:t>Derived classes must be substitutable for their base classes.</a:t>
            </a:r>
          </a:p>
        </p:txBody>
      </p:sp>
      <p:sp>
        <p:nvSpPr>
          <p:cNvPr id="37" name="Text Placeholder 36"/>
          <p:cNvSpPr>
            <a:spLocks noGrp="1"/>
          </p:cNvSpPr>
          <p:nvPr>
            <p:ph type="body" sz="quarter" idx="30"/>
          </p:nvPr>
        </p:nvSpPr>
        <p:spPr>
          <a:xfrm>
            <a:off x="15013937" y="5470022"/>
            <a:ext cx="3446684" cy="1102534"/>
          </a:xfrm>
        </p:spPr>
        <p:txBody>
          <a:bodyPr/>
          <a:lstStyle/>
          <a:p>
            <a:r>
              <a:rPr lang="en-US" sz="2800" dirty="0">
                <a:latin typeface="Lato" panose="020F0502020204030203" pitchFamily="34" charset="0"/>
                <a:ea typeface="Lato" panose="020F0502020204030203" pitchFamily="34" charset="0"/>
                <a:cs typeface="Lato" panose="020F0502020204030203" pitchFamily="34" charset="0"/>
              </a:rPr>
              <a:t>Interface Segregation</a:t>
            </a:r>
          </a:p>
        </p:txBody>
      </p:sp>
      <p:sp>
        <p:nvSpPr>
          <p:cNvPr id="38" name="Text Placeholder 37"/>
          <p:cNvSpPr>
            <a:spLocks noGrp="1"/>
          </p:cNvSpPr>
          <p:nvPr>
            <p:ph type="body" sz="quarter" idx="31"/>
          </p:nvPr>
        </p:nvSpPr>
        <p:spPr>
          <a:xfrm>
            <a:off x="15013937" y="6837682"/>
            <a:ext cx="3446684" cy="1213497"/>
          </a:xfrm>
        </p:spPr>
        <p:txBody>
          <a:bodyPr anchor="t"/>
          <a:lstStyle/>
          <a:p>
            <a:r>
              <a:rPr lang="en-US" sz="2000" b="0" dirty="0"/>
              <a:t>Make fine grained interfaces that are client specific.</a:t>
            </a:r>
          </a:p>
        </p:txBody>
      </p:sp>
      <p:sp>
        <p:nvSpPr>
          <p:cNvPr id="40" name="Text Placeholder 39"/>
          <p:cNvSpPr>
            <a:spLocks noGrp="1"/>
          </p:cNvSpPr>
          <p:nvPr>
            <p:ph type="body" sz="quarter" idx="33"/>
          </p:nvPr>
        </p:nvSpPr>
        <p:spPr>
          <a:xfrm>
            <a:off x="19259001" y="5470022"/>
            <a:ext cx="3642933" cy="1102534"/>
          </a:xfrm>
        </p:spPr>
        <p:txBody>
          <a:bodyPr/>
          <a:lstStyle/>
          <a:p>
            <a:r>
              <a:rPr lang="en-US" sz="2800" dirty="0">
                <a:latin typeface="Lato" panose="020F0502020204030203" pitchFamily="34" charset="0"/>
                <a:ea typeface="Lato" panose="020F0502020204030203" pitchFamily="34" charset="0"/>
                <a:cs typeface="Lato" panose="020F0502020204030203" pitchFamily="34" charset="0"/>
              </a:rPr>
              <a:t>Dependency Injection</a:t>
            </a:r>
          </a:p>
        </p:txBody>
      </p:sp>
      <p:sp>
        <p:nvSpPr>
          <p:cNvPr id="41" name="Text Placeholder 40"/>
          <p:cNvSpPr>
            <a:spLocks noGrp="1"/>
          </p:cNvSpPr>
          <p:nvPr>
            <p:ph type="body" sz="quarter" idx="34"/>
          </p:nvPr>
        </p:nvSpPr>
        <p:spPr>
          <a:xfrm>
            <a:off x="19325907" y="6837682"/>
            <a:ext cx="3446684" cy="1213497"/>
          </a:xfrm>
        </p:spPr>
        <p:txBody>
          <a:bodyPr anchor="t"/>
          <a:lstStyle/>
          <a:p>
            <a:r>
              <a:rPr lang="en-US" sz="2000" b="0" dirty="0"/>
              <a:t>Depend on abstractions, not on concretions.</a:t>
            </a:r>
          </a:p>
        </p:txBody>
      </p:sp>
      <p:sp>
        <p:nvSpPr>
          <p:cNvPr id="2" name="TextBox 1"/>
          <p:cNvSpPr txBox="1"/>
          <p:nvPr/>
        </p:nvSpPr>
        <p:spPr>
          <a:xfrm>
            <a:off x="6730568" y="11664904"/>
            <a:ext cx="10926038" cy="707886"/>
          </a:xfrm>
          <a:prstGeom prst="rect">
            <a:avLst/>
          </a:prstGeom>
          <a:noFill/>
        </p:spPr>
        <p:txBody>
          <a:bodyPr wrap="none" rtlCol="0">
            <a:spAutoFit/>
          </a:bodyPr>
          <a:lstStyle/>
          <a:p>
            <a:r>
              <a:rPr lang="en-US">
                <a:solidFill>
                  <a:srgbClr val="44BE9B"/>
                </a:solidFill>
              </a:rPr>
              <a:t>https://</a:t>
            </a:r>
            <a:r>
              <a:rPr lang="en-US" err="1">
                <a:solidFill>
                  <a:srgbClr val="44BE9B"/>
                </a:solidFill>
              </a:rPr>
              <a:t>www.microsoft.com</a:t>
            </a:r>
            <a:r>
              <a:rPr lang="en-US">
                <a:solidFill>
                  <a:srgbClr val="44BE9B"/>
                </a:solidFill>
              </a:rPr>
              <a:t>/net/learn/architecture</a:t>
            </a:r>
          </a:p>
        </p:txBody>
      </p:sp>
      <p:sp>
        <p:nvSpPr>
          <p:cNvPr id="3" name="Text Placeholder 2">
            <a:extLst>
              <a:ext uri="{FF2B5EF4-FFF2-40B4-BE49-F238E27FC236}">
                <a16:creationId xmlns:a16="http://schemas.microsoft.com/office/drawing/2014/main" id="{C4EB7170-5670-A345-84AF-24E8AB234C38}"/>
              </a:ext>
            </a:extLst>
          </p:cNvPr>
          <p:cNvSpPr>
            <a:spLocks noGrp="1"/>
          </p:cNvSpPr>
          <p:nvPr>
            <p:ph type="body" sz="quarter" idx="17"/>
          </p:nvPr>
        </p:nvSpPr>
        <p:spPr>
          <a:xfrm>
            <a:off x="2463985" y="4377203"/>
            <a:ext cx="2146494" cy="1102534"/>
          </a:xfrm>
        </p:spPr>
        <p:txBody>
          <a:bodyPr/>
          <a:lstStyle/>
          <a:p>
            <a:r>
              <a:rPr lang="en-GB" sz="8800" dirty="0">
                <a:latin typeface="Lato" panose="020F0502020204030203" pitchFamily="34" charset="0"/>
                <a:ea typeface="Lato" panose="020F0502020204030203" pitchFamily="34" charset="0"/>
                <a:cs typeface="Lato" panose="020F0502020204030203" pitchFamily="34" charset="0"/>
              </a:rPr>
              <a:t>S</a:t>
            </a:r>
          </a:p>
        </p:txBody>
      </p:sp>
      <p:sp>
        <p:nvSpPr>
          <p:cNvPr id="22" name="Text Placeholder 2">
            <a:extLst>
              <a:ext uri="{FF2B5EF4-FFF2-40B4-BE49-F238E27FC236}">
                <a16:creationId xmlns:a16="http://schemas.microsoft.com/office/drawing/2014/main" id="{853DCCBA-79C6-8E48-98BA-B71583C61E11}"/>
              </a:ext>
            </a:extLst>
          </p:cNvPr>
          <p:cNvSpPr txBox="1">
            <a:spLocks/>
          </p:cNvSpPr>
          <p:nvPr/>
        </p:nvSpPr>
        <p:spPr>
          <a:xfrm>
            <a:off x="6786935"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O</a:t>
            </a:r>
          </a:p>
        </p:txBody>
      </p:sp>
      <p:sp>
        <p:nvSpPr>
          <p:cNvPr id="26" name="Text Placeholder 2">
            <a:extLst>
              <a:ext uri="{FF2B5EF4-FFF2-40B4-BE49-F238E27FC236}">
                <a16:creationId xmlns:a16="http://schemas.microsoft.com/office/drawing/2014/main" id="{8E7E1A03-7EE6-034E-892B-F6E56FFC8C0F}"/>
              </a:ext>
            </a:extLst>
          </p:cNvPr>
          <p:cNvSpPr txBox="1">
            <a:spLocks/>
          </p:cNvSpPr>
          <p:nvPr/>
        </p:nvSpPr>
        <p:spPr>
          <a:xfrm>
            <a:off x="11310611"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L</a:t>
            </a:r>
          </a:p>
        </p:txBody>
      </p:sp>
      <p:sp>
        <p:nvSpPr>
          <p:cNvPr id="42" name="Text Placeholder 2">
            <a:extLst>
              <a:ext uri="{FF2B5EF4-FFF2-40B4-BE49-F238E27FC236}">
                <a16:creationId xmlns:a16="http://schemas.microsoft.com/office/drawing/2014/main" id="{B08FEC2B-E92D-174C-9BA2-8DF3712D14FD}"/>
              </a:ext>
            </a:extLst>
          </p:cNvPr>
          <p:cNvSpPr txBox="1">
            <a:spLocks/>
          </p:cNvSpPr>
          <p:nvPr/>
        </p:nvSpPr>
        <p:spPr>
          <a:xfrm>
            <a:off x="15611253"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I</a:t>
            </a:r>
          </a:p>
        </p:txBody>
      </p:sp>
      <p:sp>
        <p:nvSpPr>
          <p:cNvPr id="43" name="Text Placeholder 2">
            <a:extLst>
              <a:ext uri="{FF2B5EF4-FFF2-40B4-BE49-F238E27FC236}">
                <a16:creationId xmlns:a16="http://schemas.microsoft.com/office/drawing/2014/main" id="{F50AA58F-BF09-6C44-9017-0F5C2BAA664D}"/>
              </a:ext>
            </a:extLst>
          </p:cNvPr>
          <p:cNvSpPr txBox="1">
            <a:spLocks/>
          </p:cNvSpPr>
          <p:nvPr/>
        </p:nvSpPr>
        <p:spPr>
          <a:xfrm>
            <a:off x="20001119"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D</a:t>
            </a:r>
          </a:p>
        </p:txBody>
      </p:sp>
      <p:sp>
        <p:nvSpPr>
          <p:cNvPr id="44" name="Text Placeholder 30">
            <a:extLst>
              <a:ext uri="{FF2B5EF4-FFF2-40B4-BE49-F238E27FC236}">
                <a16:creationId xmlns:a16="http://schemas.microsoft.com/office/drawing/2014/main" id="{A2718C9C-1B26-CC4F-B9B9-F657190692DF}"/>
              </a:ext>
            </a:extLst>
          </p:cNvPr>
          <p:cNvSpPr txBox="1">
            <a:spLocks/>
          </p:cNvSpPr>
          <p:nvPr/>
        </p:nvSpPr>
        <p:spPr>
          <a:xfrm>
            <a:off x="1731529" y="5466308"/>
            <a:ext cx="3446683"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US" sz="2800" dirty="0">
                <a:latin typeface="Lato" panose="020F0502020204030203" pitchFamily="34" charset="0"/>
                <a:ea typeface="Lato" panose="020F0502020204030203" pitchFamily="34" charset="0"/>
                <a:cs typeface="Lato" panose="020F0502020204030203" pitchFamily="34" charset="0"/>
              </a:rPr>
              <a:t>Single Responsibility</a:t>
            </a:r>
          </a:p>
        </p:txBody>
      </p:sp>
    </p:spTree>
    <p:extLst>
      <p:ext uri="{BB962C8B-B14F-4D97-AF65-F5344CB8AC3E}">
        <p14:creationId xmlns:p14="http://schemas.microsoft.com/office/powerpoint/2010/main" val="374341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aster Pitch">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Master Pitch 16x9</Template>
  <TotalTime>20183</TotalTime>
  <Words>1844</Words>
  <Application>Microsoft Macintosh PowerPoint</Application>
  <PresentationFormat>Custom</PresentationFormat>
  <Paragraphs>222</Paragraphs>
  <Slides>30</Slides>
  <Notes>19</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Lato Regular</vt:lpstr>
      <vt:lpstr>Raleway Light</vt:lpstr>
      <vt:lpstr>Arial</vt:lpstr>
      <vt:lpstr>Arial Black</vt:lpstr>
      <vt:lpstr>Calibri</vt:lpstr>
      <vt:lpstr>FontAwesome</vt:lpstr>
      <vt:lpstr>Gill Sans</vt:lpstr>
      <vt:lpstr>Helvetica</vt:lpstr>
      <vt:lpstr>Lato</vt:lpstr>
      <vt:lpstr>Lato Hairline</vt:lpstr>
      <vt:lpstr>Lato Light</vt:lpstr>
      <vt:lpstr>Past Due</vt:lpstr>
      <vt:lpstr>Master Pitch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Zacomic Studios</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Olvin Rivera</dc:creator>
  <cp:lastModifiedBy>Microsoft Office User</cp:lastModifiedBy>
  <cp:revision>903</cp:revision>
  <dcterms:created xsi:type="dcterms:W3CDTF">2015-06-05T17:51:08Z</dcterms:created>
  <dcterms:modified xsi:type="dcterms:W3CDTF">2018-06-14T12:58:49Z</dcterms:modified>
</cp:coreProperties>
</file>